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sldIdLst>
    <p:sldId id="268" r:id="rId12"/>
    <p:sldId id="258" r:id="rId13"/>
    <p:sldId id="257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09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991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3421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7955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510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31103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2740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2081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83370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821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77025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36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24607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4949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22847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04991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68678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1853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6142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53621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6575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96211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15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948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9579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4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806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35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77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76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485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15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34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55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87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45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080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098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68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802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6562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26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702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1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189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123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043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051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190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122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292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5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365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504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7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160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688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398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756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393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865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670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561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1242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666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21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347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88819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7438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326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8059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025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9563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1299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5672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723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8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9459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719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2631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6435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612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333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621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8304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7727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6259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9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7858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78575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9888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8041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7068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2377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39565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6975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4081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639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4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476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5623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1304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476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8202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2429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59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10644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2027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77137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44CACC-0151-484D-BC5F-E639B5DC39D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2E5623-6A02-4167-8434-E221E9597D3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40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69943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574B-77A4-4663-A5D8-4EB9CA9F58A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89EF-B896-494F-98A5-D48BCEDB238B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61012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F8D5-79A4-4583-8EBC-2BEB7E01C890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33F7AF-B796-4C8B-BEB1-481409DDF7B8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1822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3990-7845-49A5-BE86-4F40E56EF2C8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3BF53-1005-42BD-B636-67AD10692B79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9615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DF82B-423D-4758-809F-DA11A295F1A3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F42A-D72F-4C75-95E1-68BFDE213CAE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57950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6837-65C5-4F18-B805-D14939CEE3EA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5FBC-CDF2-4C8A-992B-4AF746AFD33A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332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63DA7-CE7B-4055-A148-AE5830C99E86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89564-1F63-4073-9389-68F91111FCE4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715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A-4246-4E10-AFFF-AD78CE584CA2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B558-FF8F-4799-8B2A-9EA25AF30AD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76832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7E9C83-42DE-4840-B7DD-15A3BCB3AA5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74787-C573-44C5-92D4-6B843BF7C97D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99710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764B-C12F-461F-9349-5B635C6A6E8F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F078-E8D2-4286-B576-184470A7BBB7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9066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7732-3DAC-40B1-B672-7E938B1C841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8AAD-035A-45C5-B029-2D05E552BF42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0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82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94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4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3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19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7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06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87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E0B95C9-8348-48D8-ABAC-BCA79D9119E4}" type="datetimeFigureOut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4/29/2014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483DC8D-8EF2-4C2F-8D72-740B4774D4A6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5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8288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CHARACTER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/>
              <a:t>Qualities of honesty, courage or the like; integrity</a:t>
            </a:r>
          </a:p>
          <a:p>
            <a:pPr algn="ctr">
              <a:defRPr/>
            </a:pPr>
            <a:endParaRPr lang="en-US" b="1" dirty="0"/>
          </a:p>
          <a:p>
            <a:pPr algn="ctr">
              <a:defRPr/>
            </a:pPr>
            <a:endParaRPr lang="en-US" b="1" dirty="0" smtClean="0"/>
          </a:p>
          <a:p>
            <a:pPr algn="ctr">
              <a:defRPr/>
            </a:pPr>
            <a:r>
              <a:rPr lang="en-US" sz="2800" b="1" i="1" dirty="0" smtClean="0"/>
              <a:t>It takes character to face up to a bully.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263805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Teasing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Trying to upset others by saying something you know they won’t like.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74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What To Do If You Are Being Bullied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932238" cy="4389438"/>
          </a:xfrm>
        </p:spPr>
        <p:txBody>
          <a:bodyPr>
            <a:normAutofit fontScale="925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Be strong.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Stay cool.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Stand up for yourself.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Walk away and ignore the teasing.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Don’t bully back lighten the air.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Avoid unsafe areas.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930650" cy="4389438"/>
          </a:xfrm>
        </p:spPr>
        <p:txBody>
          <a:bodyPr>
            <a:normAutofit fontScale="925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Tell an adult.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Tell a friend what is happening.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Make friends.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Ask the bully to repeat what he or she said.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Keep a diary of what is happening.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smtClean="0"/>
              <a:t>Don’t blame yourself.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1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be 2"/>
          <p:cNvSpPr/>
          <p:nvPr/>
        </p:nvSpPr>
        <p:spPr>
          <a:xfrm>
            <a:off x="4419600" y="2438400"/>
            <a:ext cx="2892425" cy="121602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533400" y="3657600"/>
            <a:ext cx="3048000" cy="121602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ube 4"/>
          <p:cNvSpPr/>
          <p:nvPr/>
        </p:nvSpPr>
        <p:spPr>
          <a:xfrm>
            <a:off x="3733800" y="3657600"/>
            <a:ext cx="4038600" cy="121602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ube 5"/>
          <p:cNvSpPr/>
          <p:nvPr/>
        </p:nvSpPr>
        <p:spPr>
          <a:xfrm>
            <a:off x="1219200" y="2514600"/>
            <a:ext cx="3121025" cy="121602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ube 6"/>
          <p:cNvSpPr/>
          <p:nvPr/>
        </p:nvSpPr>
        <p:spPr>
          <a:xfrm>
            <a:off x="533400" y="4876800"/>
            <a:ext cx="3578225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ube 7"/>
          <p:cNvSpPr/>
          <p:nvPr/>
        </p:nvSpPr>
        <p:spPr>
          <a:xfrm>
            <a:off x="2133600" y="1371600"/>
            <a:ext cx="3733800" cy="121602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Cube 8"/>
          <p:cNvSpPr/>
          <p:nvPr/>
        </p:nvSpPr>
        <p:spPr>
          <a:xfrm>
            <a:off x="4419600" y="4800600"/>
            <a:ext cx="3124200" cy="13716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297" name="TextBox 9"/>
          <p:cNvSpPr txBox="1">
            <a:spLocks noChangeArrowheads="1"/>
          </p:cNvSpPr>
          <p:nvPr/>
        </p:nvSpPr>
        <p:spPr bwMode="auto">
          <a:xfrm>
            <a:off x="762000" y="5105400"/>
            <a:ext cx="3505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prstClr val="white"/>
                </a:solidFill>
                <a:latin typeface="Arial" charset="0"/>
                <a:cs typeface="Arial" charset="0"/>
              </a:rPr>
              <a:t>Good Citizenship</a:t>
            </a:r>
          </a:p>
        </p:txBody>
      </p:sp>
      <p:sp>
        <p:nvSpPr>
          <p:cNvPr id="12298" name="TextBox 10"/>
          <p:cNvSpPr txBox="1">
            <a:spLocks noChangeArrowheads="1"/>
          </p:cNvSpPr>
          <p:nvPr/>
        </p:nvSpPr>
        <p:spPr bwMode="auto">
          <a:xfrm>
            <a:off x="4648200" y="5334000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prstClr val="white"/>
                </a:solidFill>
                <a:latin typeface="Arial" charset="0"/>
                <a:cs typeface="Arial" charset="0"/>
              </a:rPr>
              <a:t>Compassion</a:t>
            </a:r>
          </a:p>
        </p:txBody>
      </p:sp>
      <p:sp>
        <p:nvSpPr>
          <p:cNvPr id="12299" name="TextBox 11"/>
          <p:cNvSpPr txBox="1">
            <a:spLocks noChangeArrowheads="1"/>
          </p:cNvSpPr>
          <p:nvPr/>
        </p:nvSpPr>
        <p:spPr bwMode="auto">
          <a:xfrm>
            <a:off x="4038600" y="4114800"/>
            <a:ext cx="3657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prstClr val="white"/>
                </a:solidFill>
                <a:latin typeface="Arial" charset="0"/>
                <a:cs typeface="Arial" charset="0"/>
              </a:rPr>
              <a:t>Trustworthiness</a:t>
            </a:r>
          </a:p>
        </p:txBody>
      </p:sp>
      <p:sp>
        <p:nvSpPr>
          <p:cNvPr id="12300" name="TextBox 12"/>
          <p:cNvSpPr txBox="1">
            <a:spLocks noChangeArrowheads="1"/>
          </p:cNvSpPr>
          <p:nvPr/>
        </p:nvSpPr>
        <p:spPr bwMode="auto">
          <a:xfrm>
            <a:off x="990600" y="4114800"/>
            <a:ext cx="243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prstClr val="white"/>
                </a:solidFill>
                <a:latin typeface="Arial" charset="0"/>
                <a:cs typeface="Arial" charset="0"/>
              </a:rPr>
              <a:t>Respect</a:t>
            </a:r>
          </a:p>
        </p:txBody>
      </p:sp>
      <p:sp>
        <p:nvSpPr>
          <p:cNvPr id="12301" name="TextBox 13"/>
          <p:cNvSpPr txBox="1">
            <a:spLocks noChangeArrowheads="1"/>
          </p:cNvSpPr>
          <p:nvPr/>
        </p:nvSpPr>
        <p:spPr bwMode="auto">
          <a:xfrm>
            <a:off x="1600200" y="2971800"/>
            <a:ext cx="259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prstClr val="white"/>
                </a:solidFill>
                <a:latin typeface="Arial" charset="0"/>
                <a:cs typeface="Arial" charset="0"/>
              </a:rPr>
              <a:t>Fairness</a:t>
            </a:r>
          </a:p>
        </p:txBody>
      </p:sp>
      <p:sp>
        <p:nvSpPr>
          <p:cNvPr id="12302" name="TextBox 14"/>
          <p:cNvSpPr txBox="1">
            <a:spLocks noChangeArrowheads="1"/>
          </p:cNvSpPr>
          <p:nvPr/>
        </p:nvSpPr>
        <p:spPr bwMode="auto">
          <a:xfrm>
            <a:off x="4953000" y="2971800"/>
            <a:ext cx="251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prstClr val="white"/>
                </a:solidFill>
                <a:latin typeface="Arial" charset="0"/>
                <a:cs typeface="Arial" charset="0"/>
              </a:rPr>
              <a:t>Honesty</a:t>
            </a:r>
          </a:p>
        </p:txBody>
      </p:sp>
      <p:sp>
        <p:nvSpPr>
          <p:cNvPr id="12303" name="TextBox 15"/>
          <p:cNvSpPr txBox="1">
            <a:spLocks noChangeArrowheads="1"/>
          </p:cNvSpPr>
          <p:nvPr/>
        </p:nvSpPr>
        <p:spPr bwMode="auto">
          <a:xfrm>
            <a:off x="2514600" y="1676400"/>
            <a:ext cx="3429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prstClr val="white"/>
                </a:solidFill>
                <a:latin typeface="Arial" charset="0"/>
                <a:cs typeface="Arial" charset="0"/>
              </a:rPr>
              <a:t>Responsibility</a:t>
            </a:r>
          </a:p>
        </p:txBody>
      </p:sp>
      <p:sp>
        <p:nvSpPr>
          <p:cNvPr id="12304" name="TextBox 16"/>
          <p:cNvSpPr txBox="1">
            <a:spLocks noChangeArrowheads="1"/>
          </p:cNvSpPr>
          <p:nvPr/>
        </p:nvSpPr>
        <p:spPr bwMode="auto">
          <a:xfrm>
            <a:off x="533400" y="6096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1">
                <a:solidFill>
                  <a:prstClr val="black"/>
                </a:solidFill>
                <a:latin typeface="Arial" charset="0"/>
                <a:cs typeface="Arial" charset="0"/>
              </a:rPr>
              <a:t>Values that are the Building Blocks of Good Character</a:t>
            </a:r>
          </a:p>
        </p:txBody>
      </p:sp>
    </p:spTree>
    <p:extLst>
      <p:ext uri="{BB962C8B-B14F-4D97-AF65-F5344CB8AC3E}">
        <p14:creationId xmlns:p14="http://schemas.microsoft.com/office/powerpoint/2010/main" val="230409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Bullying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Any behavior meant to hurt someone; intentionally and repeatedly using one’s power to hurt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53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Bigotry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Intolerance of other ethnic, racial, culture or religious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6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Cyber-bullying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Using computers, cell phones or other electronic means to harass someone.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00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Gossiping and Spreading Rumors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Saying something to damage someone’s reputation.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6098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Rejection</a:t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Refusing to acknowledge someone---their presence, their value or their worth.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Relational Aggression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Acts that harm others through damage to relationships or feelings of acceptance, friendship or group inclusion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Sexual</a:t>
            </a:r>
            <a:br>
              <a:rPr lang="en-US" sz="6000" dirty="0" smtClean="0"/>
            </a:br>
            <a:r>
              <a:rPr lang="en-US" sz="6000" dirty="0" smtClean="0"/>
              <a:t>harassment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Any behavior that is uninvited, unwelcome and unwanted and is sexual in nature, such as writing a sexual comment on a bathroom wall or forcibly trying to kiss someone.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404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248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Aspect</vt:lpstr>
      <vt:lpstr>1_Aspect</vt:lpstr>
      <vt:lpstr>2_Aspect</vt:lpstr>
      <vt:lpstr>3_Aspect</vt:lpstr>
      <vt:lpstr>4_Aspect</vt:lpstr>
      <vt:lpstr>5_Aspect</vt:lpstr>
      <vt:lpstr>6_Aspect</vt:lpstr>
      <vt:lpstr>7_Aspect</vt:lpstr>
      <vt:lpstr>8_Aspect</vt:lpstr>
      <vt:lpstr>9_Aspect</vt:lpstr>
      <vt:lpstr>10_Aspect</vt:lpstr>
      <vt:lpstr>CHARACTER</vt:lpstr>
      <vt:lpstr>PowerPoint Presentation</vt:lpstr>
      <vt:lpstr>Bullying</vt:lpstr>
      <vt:lpstr>Bigotry</vt:lpstr>
      <vt:lpstr>Cyber-bullying</vt:lpstr>
      <vt:lpstr>Gossiping and Spreading Rumors</vt:lpstr>
      <vt:lpstr>Rejection </vt:lpstr>
      <vt:lpstr>Relational Aggression</vt:lpstr>
      <vt:lpstr>Sexual harassment</vt:lpstr>
      <vt:lpstr>Teasing</vt:lpstr>
      <vt:lpstr>What To Do If You Are Being Bullied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</dc:title>
  <dc:creator>D Kessel</dc:creator>
  <cp:lastModifiedBy>Taryn Scinto</cp:lastModifiedBy>
  <cp:revision>1</cp:revision>
  <dcterms:created xsi:type="dcterms:W3CDTF">2014-04-28T13:54:10Z</dcterms:created>
  <dcterms:modified xsi:type="dcterms:W3CDTF">2014-04-29T12:43:29Z</dcterms:modified>
</cp:coreProperties>
</file>