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5810" units="in"/>
          <inkml:channel name="Y" type="integer" max="3631" units="in"/>
          <inkml:channel name="F" type="integer" max="1024" units="dev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0" units="1/dev"/>
        </inkml:channelProperties>
      </inkml:inkSource>
      <inkml:timestamp xml:id="ts0" timeString="2017-01-17T18:04:18.5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3672 9494 398,'-78'-39'2,"38"39"4,1-23-2,-5 23-4,27 0 6,-5 0 2,22 0-4,-18 23-8,18-23 4,-22 17 0,22 5 4,-17 0-4,-5-5 2,5 28 0,17-12-4,-22 29 2,4 0 0,18 33 0,-22 5 0,22 18 0,0-17 0,0 16 0,0-38 0,22 5 0,-22-28-6,18-29 4,-18-15 8,22-12-10,-5 0 4,5-39 4,-5 5-8,5-28 10,-22-22-6,18 12 2,-18 10 2,0 1 2,22 27-2,-22 6-4,0 11-2,0 0 4,0 17 0,0 0 0,0 17 2,0-17-6,0 17 6,17 22-8,-17 0 4,22 6 0,0 17-4,17-29-8,-21-5-20,21 6-32,0-17-56</inkml:trace>
  <inkml:trace contextRef="#ctx0" brushRef="#br0" timeOffset="457.0457">4088 9735 466,'0'0'-82,"-18"16"90,-4 29 10,5 17-8,-5-29-6,22 46 2,0-1-6,0 23 2,0-17-4,22-12 4,-22 29-4,17-39 4,-17-6 2,22-17 0,-22-17-2,0-22 0,0 0 2,0-22-4,18-17 2,-18-17-2,21-23-2,-3-16 4,-18-11-2,22 5-2,-5 28 6,5-11-6,-4 23 0,4 22 6,17 16-2,-17 12 8,-5 11-4,23 0-2,-1 11 2,-17 40-4,17-1-2,-17 56 6,-5-33-6,5 28 0,-4-23 0,-18-16 6,0-23-8,0 0-2,0-16-18,0-1-34,22-44-100</inkml:trace>
  <inkml:trace contextRef="#ctx0" brushRef="#br0" timeOffset="993.0993">6335 9830 320,'17'-23'0,"-17"23"6,0 0 6,0 0 4,0 0 8,0 23 2,22 5-14,-22 22-4,0 34 0,0 0-8,0 11 4,0 0-6,0-16 2,0-18 0,0-16 2,0-11-14,0-7-20,0-27-6,18 0-70</inkml:trace>
  <inkml:trace contextRef="#ctx0" brushRef="#br0" timeOffset="1456.1456">6728 9858 316,'0'33'2,"-17"-16"16,-5 28 8,4 16-10,18 1-14,-22 11 2,22-12-4,0 23 0,0-33 0,22 10 8,-22-16-6,0-28 12,0-17-4,0 0-6,18 0 6,-18-17-12,0-28 6,22 6-2,-22-23-4,17-10 2,5 10 0,-4 1 0,3-18 2,1 18-2,-4 21 6,4 18-6,-5 5 12,5 17-6,-5 0 8,5 17-4,-4 28-4,4-6-4,-5 45 0,-17-11 4,22 11-10,-22-12 4,22-10 4,-22 22-8,17-50 4,-17 5 0,0 0-6,0-17-16,0-22-14,0 0-24,22-22-88</inkml:trace>
  <inkml:trace contextRef="#ctx0" brushRef="#br0" timeOffset="2192.2192">7406 9494 34,'17'-84'348,"-17"84"-312,0 0-10,0 0-18,0 22 8,0 18-12,0 21 0,-17 34 0,17 12-6,0 16 2,0-11 0,0-6 0,0 6 2,0-6-2,17-11 0,-17-33-2,0-1 2,22-27-6,-22-17-2,18-17-2,-18 0 8,0-17 0,21-17 0,-21-27 4,22-1-4,-22-22 4,0 12-2,18-35 0,4 57 0,-22-12-2,17 18 4,5 4-2,-22 40 4,0 0 2,18 0 6,3 23-10,-3-6 2,4 27-4,-5 18 2,5-28 2,0 27-6,-5 1 4,-17-1 4,22-27-6,-22 27 4,18-21-4,-18-18 0,0-5-6,0-17 6,0 0 0,22 0 2,-22 0-4,17 0 2,5-17 0,-5-28-4,23 6 4,-18 0 0,-5-23-2,5 29 2,0-29 8,-22 17-8,0 6 6,0 0 6,-22 22 2,22 0-8,-22 17-4,5 17-2,17 0 6,-22 22-10,4 0 10,-4 6-4,22 17-4,0-29 4,0 6-6,22 23 0,-22-23 4,18-16-2,4 16 2,-5-22-10,5-17-14,0 0 2,17 0-10,-21-17-60,21 0-74</inkml:trace>
  <inkml:trace contextRef="#ctx0" brushRef="#br0" timeOffset="2556.2556">8280 9992 246,'0'0'78,"0"0"-10,-22 22-50,5 12-4,17 5-8,0 0-4,0 23 0,0 16 0,0-16 4,0 16-8,0-16 2,17-6 0,5 5 0,-22-38 0,18-7 2,-18-16 2,21 0 0,-21-39-6,18 0 2,-18-22 0,22 5 0,-22-6 2,0 0 0,0 6-2,17 17 2,-17 17 0,0 5 0,22-5 0,-22-1 2,22 23-4,-4-16-4,3 16 8,-21 0-8,18 0 0,4 0-12,-22 0-32,17 0-100</inkml:trace>
  <inkml:trace contextRef="#ctx0" brushRef="#br0" timeOffset="2812.2812">8774 9891 364,'0'39'28,"-17"1"20,-5-18-28,4 34-8,18-17-14,0 45-2,0-22 2,18-1-4,-18-10-2,22 10 4,-22 1-10,17-18-4,-17-10-26,0-17-22,22 5-20,-22-22-70</inkml:trace>
  <inkml:trace contextRef="#ctx0" brushRef="#br0" timeOffset="3061.3061">9154 9371 382,'0'-56'24,"0"78"28,-21 1-36,-1 27 0,22 34-12,-18 11-4,18 28 0,0 23-2,0-34-2,18 5-8,-18 6-4,22-28 6,-1-11 2,-21-44-14,18-1-8,-18-22-10,0-17-40,0-17-26</inkml:trace>
  <inkml:trace contextRef="#ctx0" brushRef="#br0" timeOffset="3233.3233">9093 9908 162,'-22'-50'92,"5"50"4,-5 0-62,22 0 2,0 0-8,22 0-12,-5 0-12,23 11-6,3-11 4,-3 0-14,17 0-26,4-11-42,0-17-24,-4 28-98</inkml:trace>
  <inkml:trace contextRef="#ctx0" brushRef="#br0" timeOffset="3644.3644">9749 9735 228,'18'0'142,"-18"0"-68,0 16-48,-18-16-20,18 23-8,-22-1 4,5-11-4,-23 40 4,19-18-4,-19 29 2,1-1 0,-1 12 6,1 11-6,17-6-2,5-22 0,-5 6 0,22-23 4,22-16-2,-5-1-2,23-44-2,-19-1 4,41-16 2,-23-34-2,0-11 0,1 0 0,-1 6-2,-21 0 4,3 16 2,1 12 10,-22 22 10,0 28-22,0 28-2,-22 5 0,1 6 4,3 45-4,-4-22-2,5-12 0,17 12 2,0-1-10,17-5-6,5-16-6,17-18-14,-17 0-26,18-22 0,-1-22-56</inkml:trace>
  <inkml:trace contextRef="#ctx0" brushRef="#br0" timeOffset="4096.4096">10186 9578 282,'40'-168'106,"-62"129"-36,4 39-34,-4 39-28,5 6-8,-22 16 0,17 12 0,22 28 2,-18 5-4,-4 6 4,22-6-2,0-10-2,0 4 0,0-16-2,0-33 4,22 10-2,-22-38-4,18-1 10,-18-22 4,22-45-8,-5 6 2,5-23-2,-5-10 0,5-35 2,18 29-4,-23 0 2,22-1 0,-17 46 0,0 5 6,-4 5 0,3 23 6,-3 23 2,-18 5-12,22 5 2,-5 6-4,-17 45 4,0-22-4,0-12 2,0 34 0,0-28 4,-17 6-2,17-1-4,-22-21 4,-17-1-6,21-22-14,-4-17-12,-17 0-16,17-34-24,5-28-56,-5 1-161</inkml:trace>
  <inkml:trace contextRef="#ctx0" brushRef="#br0" timeOffset="4592.4592">10781 9393 488,'0'39'-48,"0"1"92,-18 4-6,-4-4-34,1 15 0,21 24-8,0-18 2,21 46-2,-21-35 4,22 12 2,-4-11-2,4-11-6,-5 22 6,5-51 0,-5 29-4,23-45 8,-18 5-4,17-22 6,0-22-6,-17-18-2,18 1 6,-1-17-4,0-28 0,1 6 0,-23 0 2,5-1-2,0-5 2,-22 51-2,0-6 10,-22 16-4,22 23-4,-22 0 2,5 23 0,-5-7 4,4 29-4,-4 17-6,5-12 4,-5 12-2,22-1-2,0-16-2,22 5 6,-5-5-8,23-6 2,-18 0-10,17-39-2,0 0-14,1 0-60,-1-16-194</inkml:trace>
  <inkml:trace contextRef="#ctx0" brushRef="#br0" timeOffset="5040.504">12411 9455 348,'0'-23'14,"0"1"16,-21 22-18,21 0-6,0 0 16,21 0-10,-3 22 0,-18 18-2,22 21-2,-22 17-6,17 23 0,-17 45 0,0-34-4,0 28 2,0-17-4,0-11-2,22-6-10,-22-45-6,0-10-82,0-29-136</inkml:trace>
  <inkml:trace contextRef="#ctx0" brushRef="#br0" timeOffset="5596.5596">12272 9992 422,'17'0'24,"5"0"20,-5-22-32,27 5-10,13-6-2,4 1-12,18 5 10,-18-5 2,-4 11-2,-18-17 2,1 5 8,-1 23-2,-17-11 4,-5 11 4,5 0-4,-22 0-2,22 11-4,-22 40 2,0-18-4,0 29 2,0 16-4,0 1 6,0 21-8,0-16 4,17-11 0,-17 11 0,0-23-4,0-10 2,22-6-4,-22-29 4,0 1 2,18-17 0,-18-17-6,22-22 8,-22 0-6,17-39 0,-17 16 4,22-16-2,-22-1-2,18 18 2,-18-1 0,21 12 0,-21 5 0,22 6 2,-4 0-2,4-6-2,-5 28 2,5-5 2,-5 11-4,5 11 4,-4 0-6,-18 0-12,22 0-24,-5 11-46,5-11-104</inkml:trace>
  <inkml:trace contextRef="#ctx0" brushRef="#br0" timeOffset="6464.6464">13382 10076 174,'39'-28'144,"-39"28"-56,22-17-46,-22 0-24,18-5-10,4-17-8,-22 16 4,0-16 2,0 39 0,0-22-8,0 22 2,-22 0 0,4 22 4,-21-5 18,0 28-14,-1-6-4,1 17-4,17 22-2,0-16 4,5-1-8,17-5 8,17-16-4,-17 4 2,22-27 2,0 6 0,17-23-2,-21 0 0,21-23 4,-17-16-4,17 0 0,-21-23 0,4 6 4,-5 17 0,5 17 2,-22-1 6,0 23 4,0 0-12,0 23-6,0-1 2,0 17 2,-22 0-4,22 6 2,22-34 0,0 29-2,-5 4 2,5-27-2,-4-17-2,21 23-6,-17-23 4,17-23-10,0-16 6,1 0-6,-18 5 4,17-27 8,-21-1 4,3 1 0,-3 27 0,4-11 4,-22 28 16,0 17-18,0 0 2,0 17-2,-22 28-4,4-11 2,18 5 2,0 22-4,0-5 4,18-17-2,4 1-2,-5-18 2,5 0 0,17-5 0,1-17-2,-1-17-2,0-5 4,1-17-10,-1 5 2,5-27 0,-27-23-2,23 11-2,-18-50-14,17 0-18,-22-17 16,5 28 18,-4-11 14,-18 28 22,-18 33 14,18 40-12,-22-1-16,5 23 0,17 0-4,-22 23 6,22 16-10,-17 6 8,17 5-8,0 34 0,-22 11-4,22 6-4,0 5-6,0-11-8,0-16-8,22-1-20,-22 0 2,0-16-24,0-17-36</inkml:trace>
  <inkml:trace contextRef="#ctx0" brushRef="#br0" timeOffset="6677.6677">14116 9673 472,'-17'0'36,"17"17"4,0-17-10,0 0-16,17 22-4,45-22-8,-23 23-2,40-7-14,-18-16-36,18 23-58,-18-23-90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5810" units="in"/>
          <inkml:channel name="Y" type="integer" max="3631" units="in"/>
          <inkml:channel name="F" type="integer" max="1024" units="dev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0" units="1/dev"/>
        </inkml:channelProperties>
      </inkml:inkSource>
      <inkml:timestamp xml:id="ts0" timeString="2017-01-17T18:26:14.3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15367 6159 188,'22'16'42,"-22"-16"-30,0 0 10,0 0 34,0 0-20,0 0-4,0 0-6,0 0 6,0 0-4,0 0 2,21 0-8,-21 23-6,18-23 2,4 0 4,-5 22-6,23-22 4,-1 0-2,22 17 0,18 0-4,39-17-4,4 28-4,14-17 4,4 11-4,22-5-2,-5 5 2,0 1-2,5-23 2,-5 0-10,-17 0 12,18 0-6,-18 0 0,0-23 2,-22 23-4,0 0 4,-18 0-4,1 0 0,-5 0 2,4 0 0,1 0-4,-5 0 2,-13 0 2,-4 0-2,-22 0 4,4 0-6,0 23 2,-4-23 4,4 0 2,0 0-2,-4 0-6,4-23 6,-4 23 0,4 0 2,1 0-8,-5-22 6,4 22-4,0 0 4,18 0-4,-23 0-4,6 0 10,-23 0-8,0 0 2,1 0 2,-18 0-2,17 0 0,-22 0 0,27 0-2,-26-17 4,3 17-6,-3 0-8,4-22-24,-22 11-36,0-17-78,-22-6-62,-35-11 100,-4-16 2</inkml:trace>
  <inkml:trace contextRef="#ctx0" brushRef="#br0" timeOffset="2980">3034 7485 74,'-17'22'38,"-5"-22"-4,4 0 10,18 0-14,-22 0 4,22 23-6,0-23-4,0 0 0,0 0-10,0 0-2,0 0-6,0 0 2,0 0 2,0 0 0,0 0 2,22 0-4,-22 0 10,18 0-4,4 0-4,-5 0 4,5 0-4,0 0-8,-5 0 2,23 0 2,-19 0-2,19 0 0,-23 0-4,23 16 4,3-16-2,-3 0 4,-1 0-8,0 0 8,1 0-2,-1 0 2,0 0-4,-17 17 2,18-17 6,-23 0-6,22 0 0,1 0-4,-1 0 10,5 0-10,-5 0 4,18 0-4,-18 0 4,23-17-4,-23 17 0,0 0 4,1 0-4,-1 0 2,22 0-2,-21 0 4,-1-16-4,0 16-2,1 0 4,-1 0-4,22 0 6,-22 0-2,23 0-4,-23-23 2,18 23 0,4 0 0,-22-22 6,1 22-8,21 0 4,-22-17-2,1 17-2,21 0 2,-22 0 2,1 0-2,-1 0-2,22-22 2,-22 22 4,18 0-2,4 0-4,-4 0 4,4 0 0,1 0 0,-5 0 0,4 0 0,-22 0-2,22 0 0,-4 0-2,4 0 6,1 0-4,-6 0 0,6 0 0,-1 0 6,-4 0-6,4 0 4,-4 0 2,4 0-8,18 22 2,-18-22 6,17 0-6,-16 0 0,-6 0 4,23 0-4,-18 0 4,18-22 0,-18 22-2,18 0 4,0 0-6,-1 0 2,5 0 0,-4 0 4,0 0-4,-1 0 0,-16 0 0,16 0 2,1 0 2,0 0-4,-18 0 6,18 0-4,-1 0 0,1 0 0,0-17 2,-18 17-6,18 0 8,-18 0-4,18 0-2,-18 0 8,-4 0-12,26 0 10,-27 0-8,23 0-4,0 0 12,4 0-10,-26 0 8,21 0-6,-16 0 2,-1 0-2,-22-22 4,18 22-2,-18-23 0,5 23 4,-5 0-6,1-11 4,-1 11-6,-21-28 4,21 11 2,-17 17-4,0 0 0,-22 0 4,17 0-4,-17 0 2,0 0-2,0 0 2,0 0 0,22 0 0,-22 0-4,0 0 2,0 0 2,0 0-2,0 0-2,18 0 4,-18 0-2,0 0 2,0 0-2,0 0 2,0 0-2,0 0-2,0 0 4,0 0-2,0 0 0,0 0-2,0 0 4,0 0-2,0 0-4,0 0 2,0 0-4,0 0-2,0 0 0,0 0-2,0 0 2,0 0 2,0 0 2,0 0 4,0 0-4,0 0 6,0 0-2,0 0 4,0 0-6,0 0 2,0 0 0,0 0 8,0 0-12,0 0 4,0 0 0,0 0 8,0 0-10,0 0 2,0 0 2,0 0-2,0 0 2,0 0 0,0 0-2,0 0 4,21 0-4,-21 0 2,18 0 2,4 0-4,-5 0 4,5 17-2,17-17-4,-17 28 4,-4-28 0,4 11-2,-5-11 0,5 0 2,-5 23-4,5-23 2,-4 0 6,4 0-6,-5 22-2,5-22 6,-5 0-2,27 0 0,-26 0-2,21 0 0,0 0 6,1 0-8,-1 0 2,0 0 4,5 0-4,13-22 4,22 22 0,4 0-4,13-23 0,26 23 4,-4 0-2,0 0 2,0-11-6,22 11 6,0-28 0,18 28-2,-19-17-4,19 0 2,21 17 0,-17-22 2,17 22-2,-4-22 0,4 5 0,0 17-2,1-23 4,-23 1-4,5 5 4,-5 17-2,-17-22-2,0 22 4,-4 0-4,3-11 4,-38 11-4,17 0 4,-39-28-4,4 28 4,-26 0-2,4 0-2,-44 0 2,23 0 0,-40 0 0,0 0 2,0 0-4,0 0 6,0 0-4,0 0-2,0 0 0,0 0 0,0 0-6,0 0-4,0 0-2,0 0-4,-18 0-12,18 0-12,-22 0-32,5 28-58,-23-28-6,19 11 46,-36-11 28,17 0-14,-21-11-7</inkml:trace>
  <inkml:trace contextRef="#ctx0" brushRef="#br0" timeOffset="7580">7764 10110 178,'-380'375'16,"223"-252"-8,17-28-8,0-34 0,44 1 4,13-23 0,4 0-4,39-39-8,1 0 12,22 0-10,-5-17 0,22-5 2,22 0-4,17-18-42,0 1-56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5810" units="in"/>
          <inkml:channel name="Y" type="integer" max="3631" units="in"/>
          <inkml:channel name="F" type="integer" max="1024" units="dev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0" units="1/dev"/>
        </inkml:channelProperties>
      </inkml:inkSource>
      <inkml:timestamp xml:id="ts0" timeString="2017-01-17T18:27:02.7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5797 8996 12,'0'0'26,"0"0"-6,0-22 8,17 22 20,-17 0-22,0 0 26,0-17-24,0 17-16,0 0-8,0 0 4,0 0-4,0 0 2,0 0-6,0 0 4,0 0-2,0 0-8,0 0 6,0 0 0,0 0-8,0 0-10,0 0-24,0 0-50</inkml:trace>
  <inkml:trace contextRef="#ctx0" brushRef="#br0" timeOffset="1056">5876 9153 136,'0'0'4,"0"-12"56,-18 12-6,18 0-10,-22 0 2,22-22-24,-22 0-6,22 22-2,-17-23-2,17 6 2,0 17-2,0 0 6,-22-22-4,22 22-4,-17 0 2,-5 0 4,4-22-6,-4 22-4,5 0 6,-22 22-4,-5 0-6,5-22 4,-1 40-2,1-18-6,-1 0 2,1 12 2,-22 5-2,22 0 0,-1 6-2,23-6 4,-23 34 2,1 11-4,17 11-2,22 28 2,0-5-4,22 5 4,17-28 0,18 6 2,22-62-2,21 6-2,19-45 6,3-45-2,-4-17-4,0-16-2,-17-17 0,-23-28 4,1 5-4,-40-5 6,1 6-4,-40 5 0,0-11-2,0 27 4,-18-10-8,-21 45 8,-1 21-6,1 7-14,0 10-8,-22 23 4,21 23-10,-21 10-10,22 7-32,21-1-46</inkml:trace>
  <inkml:trace contextRef="#ctx0" brushRef="#br0" timeOffset="1715">6610 9119 398,'-17'0'4,"-5"0"8,22 0-6,-22-22 6,22 22 10,0 0 0,0 22-4,0 34-4,22 6-10,-22 61 0,22-11-4,-5 5 2,5-16-4,-5 5 4,5-44 0,-4-29 8,-18-16 14,0 5 2,0-22-14,0-22-6,0-28-6,0-34 2,0-17-2,0-16 2,0-29-4,22 34 2,-5-11-2,-17 22 0,22 23-2,-4 39 6,-18 16-6,21 23 8,-21 23-2,22 16 4,18 39-8,-1 23 4,0 0-4,1-6 2,38-11 4,-16-6-2,16-22-2,-17-17 0,-4-16 4,4-1 0,-21-22 6,-1-22-4,-21-18 10,3 7-10,1-29-6,-4-44 6,-18 11-6,0-6-2,0-16 4,-18 16-4,18 6 8,0 33-8,-22 1 4,1 21-4,21 40-6,0-22-18,-18 22-16,18 0 4,0 22-18,0-5-44,18 6-76,3 16 34</inkml:trace>
  <inkml:trace contextRef="#ctx0" brushRef="#br0" timeOffset="2127">7843 9175 406,'17'17'24,"-17"5"-18,0-22 4,0 0 10,22 0-8,-4 0-2,4 0 2,17 0-10,0-22 0,1 5 2,-1-17-6,0-10 8,1-18-4,3 1 2,-25 10-6,4-16 6,-22 5 4,0 23-4,0 22 8,-22 17-8,-17 17 0,-23 22 0,23 23 6,-18 39 0,-4 16 0,22 1-2,17-12 0,4 6 0,36-6 0,4-11 2,-5-33-8,44 0 10,1-1-12,16-27 4,1-6-6,0-28 0,21-28-14,-21 5-12,0 12-20,4-50-72,-27 16-104,23-34 82</inkml:trace>
  <inkml:trace contextRef="#ctx0" brushRef="#br0" timeOffset="2811">10680 8856 384,'40'0'16,"-40"0"24,21 0 4,-21 0-14,22-17-22,-22 17 2,0-22 8,0 22 14,0 0-26,0 0 0,-22 0-8,-17 22 6,-22-5 0,-18 28-2,1 11 0,-23 22 14,0 28-14,23 6 2,21 6-4,18 5-4,39-28 6,17 6-2,22 5 0,23-44 2,38-29 0,18-33-4,0-22 4,22 11-4,-22-51 4,0-22-4,5-17 2,-67-16 2,6 16 0,-45-16-4,5-6 4,-44 5-2,-17 17-2,-18 23 2,-4 16-14,-40 23-4,22 22-2,1 17-14,-23 0-16,44 17-38,-4 6-76,44 16-6</inkml:trace>
  <inkml:trace contextRef="#ctx0" brushRef="#br0" timeOffset="3164">12110 8442 330,'122'-174'84,"-82"107"-22,-40 6-30,-22 22-10,4-1-10,-21 29 0,0-11 4,-23 22-8,1 33-2,-18 29 4,1 16-6,-1 40-2,18 27 8,21 12-10,19 39 6,21-17-8,0 39 6,21 0-4,1-22 0,-4-17 2,21 6-2,-17-51 0,-4-11 0,3-44-6,-3-18-2,-18-44-22,0 6-54,-18-23-36,-3-40-96,3-21 61</inkml:trace>
  <inkml:trace contextRef="#ctx0" brushRef="#br0" timeOffset="3312">11358 9214 476,'-39'-39'14,"39"17"10,17 22 16,22-12-10,23-10-26,56 0-4,0-18-10,22 18-38,21 0-74,-25 5-170</inkml:trace>
  <inkml:trace contextRef="#ctx0" brushRef="#br0" timeOffset="3664">14239 8996 80,'-22'-62'10,"0"51"58,22 11-36,0-22-24,0 22-8,0 0 8,22 0-14,0 0-8,-5 0-38,5 0-62</inkml:trace>
  <inkml:trace contextRef="#ctx0" brushRef="#br0" timeOffset="4071">14239 8996 2,'57'0'194,"-57"17"-112,-18-17-54,18 0 10,0 22 0,0-22 0,18 0-6,21 0-14,0 0-8,1 0 0,3-22-8,14 5-2,4-5 4,-21-18-4,17 7 4,-14-12 0,-3-17-4,-23 23 0,5-11 0,-22-17 4,0 5-4,-22 23-2,-17 0 4,0 39-4,-23 0 8,5 22 2,-21 17 0,17 23-4,-18 22 8,18-11-6,4 27 6,13 18-6,27-17-2,17-6 4,17-11-6,27-23 4,13-5 2,4 6-4,18-23-2,-1-17-2,1-5-12,0 6-12,4-46-26,-5-16-44,1 0-92,0-23 22</inkml:trace>
  <inkml:trace contextRef="#ctx0" brushRef="#br0" timeOffset="4519">15450 8794 202,'57'-89'52,"-35"44"46,-22 23-18,0-17-36,0 39-12,-22-23-18,22 23-8,-18 0 10,-21 23-12,-1 16 4,-21 39-2,0 0-2,4 29-2,-4-12 0,0 6 2,43-6-6,-21 11 4,39-33-2,0-12 0,18 1 0,3-23-2,19-16 6,-1-1-4,22-44 2,-21-40-4,38 0 2,-17-10-2,-4-35 0,-17 7 2,-1 4 4,-17 35-2,-5-1 2,-17 51 2,0 11 2,0 0-2,-17 34-2,-5 5 2,5 39-6,17 1-2,0 21 2,17-16 2,5-28-4,17 6 4,22-1-10,-21 1-4,17-51-6,4 11-18,0-22-38,-4-22-26,4 11-78,-4-51 34</inkml:trace>
  <inkml:trace contextRef="#ctx0" brushRef="#br0" timeOffset="4783">16403 8778 4,'39'-73'326,"-39"28"-250,-22 23-26,5 22-26,-5 0-4,5 0-4,-27 22 0,4 23 2,1-12 2,0 23-14,-1 6-2,1 16 0,0 1-4,17 5 0,22-6 0,0 0 0,44 6 0,-5-28 2,0 6-12,18-1-2,22-44-10,4 6-12,-4-23-14,21-23-20,-21-16-60,-22-23-64</inkml:trace>
  <inkml:trace contextRef="#ctx0" brushRef="#br0" timeOffset="5211">17098 7647 346,'-79'17'50,"36"22"12,3 40-14,23 21-16,-5 18-4,4 22-12,-3 22 0,21-22-8,21-6-10,-3 6 8,4 0-6,17-39 2,-21-1-2,3-16-2,1-33 4,-4-6-2,4-6 6,-22-39 4,0 0-8,0-23 0,0 7-2,17-46-6,5-39 6,-5 1 2,45-35-2,-5 34-4,4 1 2,-22 38 2,22 23 2,-21 22 6,-1 34 2,0 45-6,1 22 0,-18 11-2,17 5-2,-22 18 6,23-17-8,-18-23 2,-5 0 0,5 6-4,0-50-10,-22 5-48,0-17-86,-22 1-62,-17-23 94</inkml:trace>
  <inkml:trace contextRef="#ctx0" brushRef="#br0" timeOffset="6655">11157 11934 298,'39'-39'36,"-39"39"20,0-17-26,-39 17 10,21-22-6,-21-1-22,0-16 2,-23 22-12,23-44 0,-22 22 0,21-1 0,1 7 2,-18-12 6,14 45-6,-14 0-4,-4 56 4,4 6 8,-26 38-10,43 18 4,-17 27-8,18 12 4,17-23-2,22-16-2,0-17 2,22-40 2,-4 1-2,21-40 2,0-22 4,1 0-2,-1-62-4,5 1-2,-5-12 6,0-33-2,-21 5-4,21-16 4,-17 38 2,-22 46 0,18-18 0,-18 51 2,0 28 2,0 28-6,0 45-2,21 16 2,1 7-4,-4-29 2,4 5 2,17-38-4,0-6 4,18-39 0,-13-17-2,13-17 6,4-17-6,-4-50 0,4-16 0,-22-18-2,23-38 4,-23-7-6,0-16 2,1-22 4,-1 27-2,-17 51-2,-22 45 6,0 16 2,0 62-8,0 0 2,0 45 2,-22 17 0,-17 33 0,17 39 2,4 45-4,-4-17 2,22-5-2,0 11 0,40-56 0,3-6-2,14-33 2,4 11 2,18-45-4,0-17 2,0-44 4,-1-17-2,5-28-2,-4-12 0,-22-16 0,4-39 0,0-34-6,-21-11 8,-1-39-2,-22-1 0,5 46-2,-22 16 6,0 73 2,-22 45-2,-17 17-4,0 44 0,-1 40 2,-16 33 0,-6 28 0,23 11 2,0 45-2,17-22-4,4 5 6,18-5-8,18-11 8,21-35-4,0 18 2,23-56-2,-1-12-6,18 1 12,-1-40-6,-17-22-2,18-22 4,0-40-2,-18 1-2,-4-34 2,4-28 0,-4 0 0,-35 27 4,-5 1-4,5 34 6,-22 16-2,0 28-4,-22 17-6,5 0 6,-5 39 2,-17 0-4,21 29 2,-21 4 0,17 7 2,22 21-6,0 1 4,0-17 0,22-11 0,-5-12-2,23 1-2,-1-6 6,22-17-4,-22-22 4,23-17-2,-5 0 0,-14-17-4,14-5 0,4-17 4,-21 5-10,21-5-2,-22-28-4,1 11-12,-1 0-18,0-6-28,1-22-52,-23 12-10,27-12 40,-27-17 2</inkml:trace>
  <inkml:trace contextRef="#ctx0" brushRef="#br0" timeOffset="7203">13622 10999 404,'-21'-95'-52,"-19"78"90,23-5 4,17 22-22,-22 0 6,22 39 10,0 6-18,0 28-4,0 27 8,0 40-14,0-16 0,22 32 0,-22-21-4,17 21 4,5-10 4,-4-29-4,3 1-8,19-18 2,-23 1 2,5-17 4,17-33-10,1 10 2,21-16 2,-22-28 2,18-17-6,4-17 2,18-6 0,-18-38-2,18-1 2,-18-10 0,-4-35 0,-18 35 0,1-12 4,-18 5-4,-1 23 2,-21 11 4,0 6 2,0 17-6,-21 22 4,-1-17-8,4 17 6,-21 17 2,17 5-6,-17 1 4,21 38-2,-4-5 0,22 23-4,0 5 2,22-29 2,-4 24-4,21-23 6,0 5-8,23-21 0,-1-1-12,-4-17-22,4-22-34,18 0-128,-18-22 58,17 5 32,-21-22 13</inkml:trace>
  <inkml:trace contextRef="#ctx0" brushRef="#br0" timeOffset="19023">2955 8280 414,'0'-12'4,"0"12"2,0-22 2,-17 22-6,17 0 8,0-28 12,0 28 2,0 0-8,0 0-2,0 0-2,0 0 2,0 0 0,-22 0-4,4 0-2,-3 0-8,3 28 4,-26-6-4,-12 29 0,16 10 2,-21 23 0,4-11-2,35 28-2,-17 16 2,39-16 0,0-23 2,17 1-6,27 5 2,-4-40 4,16-10-8,23-34-4,-18 17-26,18-34-28,0-5-34,-18 10-198</inkml:trace>
  <inkml:trace contextRef="#ctx0" brushRef="#br0" timeOffset="20595">3650 8201 580,'0'-78'-106,"-39"56"114,22 22 18,-23 0-16,1 0-6,17 22 0,-17-5-6,17 27 6,-18 18-4,1-6 8,22 22-8,-5 6-4,4-11 4,18-11 4,18 22-8,4-51 8,17 29 0,0-23-6,1-17 6,21-22 0,-4-22 2,-18-1-8,22-16 2,-4-11 2,-13-17-2,-5-12 4,1 7-6,-23-12 10,5 22-10,-5 1 6,-17 49 6,0-10 2,0 22-4,0 22-4,0-10-2,0 49-2,0 17 6,0-10-8,0 4-2,0-10 8,40-23-4,-18-16 0,-1-1 6,19-22-2,-23 0 0,23 0-4,-1-45 4,-17 6-4,17-6 6,-21-33-6,4 22 0,-1-28-2,-3-6 2,4-16 2,-5 28-2,-17-6-6,22 50 8,-22-11-2,18 29-6,-18 16 6,21 0 4,-21 39-2,40-17-2,-23 12-2,27 27 4,-27 1-4,23-1 2,-18 23 0,17-50 0,-22 22 0,5-11 2,-4-6-4,4-17 4,-22 1-4,0-12 8,0-11-6,22 0 0,-22 0-6,0 0 8,0 0-4,0 0 4,0 0-4,17 0 6,5-11-8,-5 11 8,5-23-2,18 1-4,-1-17 4,0-6-2,-17 6-2,17 0 2,1-23 0,-1 28 6,-21-49-8,4 32 4,-5-16-4,5-11 4,-22 38 2,0-16-8,17 29 2,-17 10 4,0 17-4,0 0 2,0 0 2,22 0-4,-22 0 2,22 0 2,-4 17 4,3 33-6,-3-17 4,4 23-4,17-11-2,-21 17 2,-18-6 2,21-17 0,-3 0 0,-18 0-4,0 6 4,22-23-4,-22-10 4,0 10-2,0-5-2,17 5 2,-17-5-4,0-17 8,22 0-8,0 0 4,-5 0 0,23-17 2,-1-5-2,1 5-2,-1-17 4,5-33-2,-5 6-6,0 5 6,1 0 2,-23-28 0,22 22-2,-39 12 2,22-17-4,-22 50 8,0-5-4,0 22-2,0 0-4,-22 0 6,22 22-2,0 12-2,-17 16 4,17-17-4,17 23 2,-17 6 2,22-17-4,18-12 6,-18 29-6,17-45 2,0 27-2,1-27 6,-1 0-4,0 11 0,1-28 0,-1 0 2,0-28-12,1-6 14,-1-10-4,5 5 0,-27-12 2,23-33-4,-19 0 8,-21 11-6,0-10 0,0 21 0,-21 45-2,3-28 2,-4 45-4,-17 0 6,-1 23-4,1 16 4,17 0-4,-17 23 4,21 5 0,-3 6 0,21-12 2,21 1-4,-3-6 0,21 0 2,1-12-4,-1-10 2,22-6-10,0-28 2,-4 0-14,4 0-20,18-28-36,-40-6-28,23-10-58,-5-12-20</inkml:trace>
  <inkml:trace contextRef="#ctx0" brushRef="#br0" timeOffset="20963">7087 7429 448,'0'-56'16,"-18"28"4,-4 28-16,-17 0-4,17 0 6,5 28-6,-23-17 2,1 34 14,0-6-8,-1 0-2,-3 0-8,25 17 4,-4-11-4,22-6-2,0-22 10,22 28-4,-4-11 10,25-7-4,-3 7-4,16 5-2,-16-16 6,21 16-10,0 0 6,-21-22 2,-1 33-2,0-16 12,-21-17-2,-18 22 0,0-17-4,-18 17-6,-21-22-4,-22 33-2,-18-38-18,0-12-60,-21-12-82,-18-10-58</inkml:trace>
  <inkml:trace contextRef="#ctx0" brushRef="#br0" timeOffset="21123">5360 6830 566,'0'45'-54,"0"-45"26,0 17-10,0 0-128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5810" units="in"/>
          <inkml:channel name="Y" type="integer" max="3631" units="in"/>
          <inkml:channel name="F" type="integer" max="1024" units="dev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0" units="1/dev"/>
        </inkml:channelProperties>
      </inkml:inkSource>
      <inkml:timestamp xml:id="ts0" timeString="2017-01-17T18:27:43.3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20552 7546 220,'0'45'14,"-18"-45"-8,18 11 10,-22-11 6,22 45 6,-22-6 10,22 23-6,-17 22 0,17 5-8,-22 40-8,22 5-4,-17 23 2,-5 0-8,22 5 2,-18-28-4,18-27 4,0-12-4,-22-17-2,22-11 4,0-33-2,0-17 4,0-17 8,-17 0-16,17 0 0,-22-17-2,5-39-4,-5-28 14,-18-28-16,19-56 12,3-11-4,-4-17 0,22 0-4,0-5 4,22 27 0,-22 29 6,0 44-6,0 23 8,0 61-8,0-5 0,0 22 0,0 22 4,0-5 0,18 44 8,3 40-14,41 34 4,-6 27-4,45-5 8,17 10-6,0-32 0,4-1-2,-3-33 2,-19-23 2,-21-16-2,-22-23 2,-18-17 2,-17-22 6,-22 0-10,0-22 0,0-40-4,-22-10 4,-17-52-2,-1 7 0,-17 16 6,-21 6-6,-23 50 4,-17 28 2,-4 17-6,4 34 8,0 16-6,17 1 4,1 10-6,43-22 4,17 6-6,19-22 2,21-12 2,21 11 0,19-5 0,38-17 4,40-17-10,22-16 10,18-35-4,43-32-4,-22-1 4,-4-16-2,4-1 2,-39 0 0,-39 1 0,-1 55 2,-60 1-4,-23 61 8,-17 0-2,-17 39 8,-62 45-2,-4 50 2,-53 45-2,-4 28-8,0-56 0,22-11-6,40-39-2,17-23-30,21-61-34,40 6-84,0-46-36,18-16 54</inkml:trace>
  <inkml:trace contextRef="#ctx0" brushRef="#br0" timeOffset="15751">20792 8755 308,'-258'219'-4,"158"-96"8,-18 17-2,17-6 4,1 11 6,38 12 4,45-56 4,56-6-12,1 6-4,21 5-10,17-33 4,1-12-36,0-5-106</inkml:trace>
  <inkml:trace contextRef="#ctx0" brushRef="#br0" timeOffset="17208">20552 10803 404,'0'62'38,"-18"-62"-32,-4 22-10,0-22-12,5 0-2,17 0-26,0 0-28,0 0-140</inkml:trace>
  <inkml:trace contextRef="#ctx0" brushRef="#br0" timeOffset="17387">20574 10624 398,'-22'45'20,"-18"-28"-22,18-17-10,5 0-50,17 0-44</inkml:trace>
  <inkml:trace contextRef="#ctx0" brushRef="#br0" timeOffset="17579">20574 10624 398,'56'62'72,"-73"-62"-46,-5 17-22,5-17-26,17 0 2,0 0-36,0 0-12,17-17-134</inkml:trace>
  <inkml:trace contextRef="#ctx0" brushRef="#br0" timeOffset="17731">20709 10641 384,'-17'45'50,"-5"-28"-8,4 11-24,18-17-10,-22-11-14,22 0-26,0 0-44,22 0-76</inkml:trace>
  <inkml:trace contextRef="#ctx0" brushRef="#br0" timeOffset="17896">20989 10686 468,'-61'45'6,"43"-34"-30,-21-11-100,39 0-182</inkml:trace>
  <inkml:trace contextRef="#ctx0" brushRef="#br0" timeOffset="21644">14672 13686 6,'0'0'4,"0"0"2,0 0-4,0 0 4,0 0-2,0 0-6,0 0 10,0 0-10,0 0 2,0 0 2,0 0-2,0 0-2,0 0 2,0 0 2,0 0-10,0 0 16,0 0-8,0 0-2,0 0 4,0 0-4,0 0 2,0 0 0,0 0 0,-18 0 2,18 0-2,0 0-2,0 0 4,0 0-2,0 0 0,0 0-2,0 0 4,0 0-2,0 0-2,0 0 6,0 0-2,0 0-2,0 0-2,0 0 4,0 0-2,0 0 0,0 0 0,0 0-2,0 0 2,0 0-4,0 0 4,0 0-6,0 0 2,0 0 2,0 0-8,0 0 6,0 0-1</inkml:trace>
  <inkml:trace contextRef="#ctx0" brushRef="#br0" timeOffset="24159">7524 12331 6,'0'23'12,"0"-23"-4,0 0-2,-18 16-6,18-16 2,0 0-12,0 0-2,0 0 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5810" units="in"/>
          <inkml:channel name="Y" type="integer" max="3631" units="in"/>
          <inkml:channel name="F" type="integer" max="1024" units="dev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0" units="1/dev"/>
        </inkml:channelProperties>
      </inkml:inkSource>
      <inkml:timestamp xml:id="ts0" timeString="2017-01-17T18:07:50.6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4923 7205 348,'-18'-17'-4,"-4"17"8,22 0 2,-22 0-2,22 0 2,0 0 0,0 0 0,0 0 6,0 0-8,0 0 0,0 0-2,0 0-2,0 0 6,0 0 0,22 17 4,-22-17 6,0 22-6,22 40-6,-4-6 4,-18 45-2,21-1-10,-21 18 12,0 0-10,18 5 2,-18 0 0,0-50 0,22 10 2,-22-21-4,0-28 2,0 5 0,0-17-18,0-22-20,0 0 8,0 0-26,0-39-80</inkml:trace>
  <inkml:trace contextRef="#ctx0" brushRef="#br0" timeOffset="440.044">4687 7530 334,'-44'0'-24,"26"-23"32,-4 1 2,5 22 8,17 0-14,0-17 4,0-5 16,17 5-8,5-5 8,18-12-6,-1-11-10,22 6-4,-4 0 2,26-6-4,-26 28-2,22-5 0,-18 22 0,18 0 4,-40 22-8,22-22 10,-43 39-4,3 1 0,-21 4 2,-21 18 0,3 11 8,-43 11-2,4-12-2,-26-10-4,26 0-4,-22-6 0,18-6 0,0-17-4,4-16-8,18-17-18,17 0-6,5-17-2,34-16-54,5-17-92</inkml:trace>
  <inkml:trace contextRef="#ctx0" brushRef="#br0" timeOffset="851.0851">5539 7250 390,'-22'0'6,"5"0"-6,-5 17 6,22-17-2,-18 44-2,18-10 4,0 5-2,0 23-6,0-1 6,0-22-4,0 6 2,0-34 0,0 12 4,18-1 0,-18-22 16,0 0-8,0 0-6,0-22-8,0-12 2,-18-11 0,18-16-2,0-17-2,18-1 4,-18 1-4,39 16 2,-17 1 0,17 27 0,-21-11 0,26 29 2,-5-7-8,0 23-4,-21 0-4,21 23-20,-17-23-30,-5 16-64</inkml:trace>
  <inkml:trace contextRef="#ctx0" brushRef="#br0" timeOffset="1279.1279">6055 7032 392,'0'-23'2,"-22"23"6,5 0 18,-5 0-14,4 23-8,-4-7 16,5 7-6,-22 16 0,17 6-2,4-12-4,-4 29 0,0-1-8,22 1 0,0-28 0,22 5 2,0 0 0,-4 6 0,4-29-4,17 1 6,0-17-2,1 0 4,-23-17 0,27 1-2,-27-7 2,5 1-2,-4-17 2,3-23-2,-21 23-6,0-17 6,-21-6-2,21 23-4,-18 6-2,-4 5 2,5 11-10,-5 0 6,0 17-18,5 0-12,-5 0-16,4 17-34,18-17-102</inkml:trace>
  <inkml:trace contextRef="#ctx0" brushRef="#br0" timeOffset="1552.1552">6413 6791 382,'40'-39'10,"-40"39"2,0 0-8,0 0-2,0 17 10,0 5-2,0 40 4,-22 21-4,22 13 4,0-1-10,0 5 0,22 1-2,-22-22-4,17-18 2,-17 1-4,22-29 0,-22-5-24,0-28-20,0 0-52,0 0-144</inkml:trace>
  <inkml:trace contextRef="#ctx0" brushRef="#br0" timeOffset="1760.176">6335 7188 448,'-44'17'-50,"44"5"56,0-22-8,0 0 16,0 23-6,22-23-2,0 0-2,17 0-2,0 0-6,1 0-4,17-23-10,-18 1-10,5 22-22,12-17-62,-16-5-22</inkml:trace>
  <inkml:trace contextRef="#ctx0" brushRef="#br0" timeOffset="2351.2351">6829 7127 102,'0'28'128,"-18"-28"-42,18 11-24,0-11-36,0 22-10,0-22 6,0 0 0,0 0-14,18 0 0,-18 0 0,22 0 4,17-22-8,-22 11-4,23 11 2,-18-45-2,-5 28 0,5-5 2,0-17-2,-5 16 4,-17 1 2,-17 22-2,17 0-6,-44 0 8,27 22-6,-23 1 2,18 16 10,-17 0-6,22 17-2,-5 5 0,4 23 2,18-22-4,0-6-4,18-17 4,4 0 0,-5 0-2,22-22 2,23-17-14,-23 0 0,0-17-6,23 1-6,-23-7-16,-22 1 4,23-17-12,-18 0 6,17-23-14,-39 28 18,22-27 0,-22 16 10,0-5 20,17 22 18,-17-6 14,0 12 32,0 22 16,0 0-24,0 0-10,0 0-20,0 0 2,0 22 0,0 12-14,0 5 16,0 0-8,0 23-8,22-1 4,-22-5-12,18 6 4,-18-23-2,0 6-4,21-12-10,-21-5-20,18-28-42,-18 11 4,0-22-132</inkml:trace>
  <inkml:trace contextRef="#ctx0" brushRef="#br0" timeOffset="2795.2795">7742 7071 442,'22'22'2,"-22"-5"4,-22 28-4,22-34 2,0 50-2,0-21-4,0 21 6,0-16 2,0 11-2,0-17 2,22-22-8,-22 5 4,18 1-4,-18-7 0,22-16 0,-22 0 4,0-16-2,17-7 4,-17 1 0,0-17-6,22-23 2,-5-11 4,-17 12-4,22-1 8,18 1 6,-23 5-10,27 17 8,-5 16 8,1 23-4,-1 0-6,0 23 0,1 38-4,-1 1-4,-17-12-2,-5 34 2,-17 0-2,22-28-4,-22-17 0,0-22-4,0 5-16,0 1-38,0-23-42,-22 0-118</inkml:trace>
  <inkml:trace contextRef="#ctx0" brushRef="#br0" timeOffset="2960.296">7624 6354 648,'-61'84'-6,"44"-50"-10,-5-34-14,4 28-50,18-28-112</inkml:trace>
  <inkml:trace contextRef="#ctx0" brushRef="#br0" timeOffset="3.38067E6">9194 7625 6,'-40'0'10,"19"22"-4,21-22 0,-22 0-2,22 0 16,0 0-26,0 0 28,0 0-22,0-22 4,22 22-6,-22-23 2,21-16 0,19 22 2,-23-22-2,5 17 0,-4 5 0,4-22 0,17-6-2,-22 6 8,27 5-8,-26-10 4,21 4-4,0 1-2,1 6 6,-19-12-12,19 6 0,-18 16-26</inkml:trace>
  <inkml:trace contextRef="#ctx0" brushRef="#br0" timeOffset="3.38268E6">9233 7188 142,'-22'-22'-26,"22"22"16,-17 0 10,17 0 2,0 0 2,0 0 0,0 0 2,0 0-4,0 0 8,0-11 0,0 11-10,0 0 2,0 0 0,0 0 4,0-28 4,0 28 12,0-17-2,17 17-8,-17 0 0,0-17 6,0 17 14,0 0-20,0 0 0,0-22-2,0 22-4,0 0 0,0 22 14,0-5-12,0 28 2,0 5-8,-17 34 2,17 11-4,0-11 6,0-6-4,0 1 2,17-40-2,-17 0 10,0-39 8,0 23 10,0-23-8,0-23-20,0 6 0,0-5 0,22-40 0,-22 6-4,0-5 4,0-17 0,0 16-2,0-16 2,18 16-6,-18 23 2,22 0 2,-5 5-4,5 12 4,-5-1 2,5 7-6,0 16 4,-4 16-2,3 29 6,-3-11-2,4 27-2,-5 40-2,5-17 4,-4 11-4,3-17 2,-3 1 4,-18-18-2,0-21 2,0-18 10,22-5 4,-22-17-14,0-17 0,0-5-2,0-18-4,0-21 2,0-1 0,22-16 2,-5 0-2,5-1-4,-4 1 4,21 16-2,-17 29 0,-5 5 0,5 28 4,-4 0-4,3 28 2,1 5 4,-4 6-2,-18 23-4,22-6 4,-22 6-4,17-1 4,-17-22-4,0 0 2,0 6 2,0-34-2,0 12-4,0-1-10,0-22-20,0 0-12,22 0-56,-22 0-114</inkml:trace>
  <inkml:trace contextRef="#ctx0" brushRef="#br0" timeOffset="3.38341E6">10326 7110 420,'18'-39'-16,"-18"39"18,-18-23 28,-4 23-16,0 0-12,5 0 0,-5 0 0,-17 23 8,21-1-2,-21-5 2,0 0 0,17 11-8,-18 5 4,1 6-2,17 23-2,5-6 4,17 6-12,0-23 10,0 0 0,17-17-4,5 1 4,17-7-4,1-16 0,-1-16 0,0-29 0,23 6-2,-45 0 0,22-23 2,-17 6 2,0-6 0,-4 40-2,-18 5 2,0 17-4,0 0 4,0 0-2,-18 39-2,18 1 2,0 4 0,0-10 0,0 5 2,18 6-2,3-28 0,-3 5-2,21-22 4,-17 0-6,18 0-8,-1-22-12,0 5-4,-17-28-20,17 6-12,-21-17 0,21-6 4,-17 1 4,-22-12 20,18-11 30,-18 11 6,21-10 24,-21 21 40,0 23 16,-21 5-44,21 6-26,0 28-8,-18 0 12,18 39 10,-22 1-10,5 4-2,-5 35-6,22-1-8,-18 23 6,18-17-8,0-12 4,0 12-4,18-22 2,-18-6-4,0 0 4,0-34-4,0 1-6,0-23-4,22 0-20,-22 0-14,17-23-58,5 1-26</inkml:trace>
  <inkml:trace contextRef="#ctx0" brushRef="#br0" timeOffset="3.38373E6">10899 7127 54,'39'-56'78,"-17"33"-10,-22 23 24,0 0-34,0 0-30,0 23-6,0-1 0,-22 12-8,5-6 4,-5 22-6,-18-28-4,23 18 0,-5 4 0,5-27-6,-5 28 2,4-34-4,-4 34 0,1-28 4,21-17-8,0 22 4,21-22 0,1 17 8,-4 5-8,4-22 0,17 23 2,0-7 0,1-16-4,-1 17 2,0 11 0,-17-28-6,18 0-12,-23 0-20,5 0-28,-5 0-64</inkml:trace>
  <inkml:trace contextRef="#ctx0" brushRef="#br0" timeOffset="3.38394E6">11218 7188 370,'22'0'12,"-22"0"-4,-22 17 12,22 5 4,0 1-16,0 16-2,0 17 0,0 6-4,0-1-2,0-22 2,0 0-2,22 6-2,-22-11-2,17-12-14,-17-5-32,22-17-44,-4 0-102</inkml:trace>
  <inkml:trace contextRef="#ctx0" brushRef="#br0" timeOffset="3.38433E6">11555 7127 328,'0'0'12,"0"0"48,-18 39-32,18-17-16,-22 40-4,5-1-2,17 1-2,-22 11-6,22-34 6,0 22 0,0-44-2,0 22 2,0-39 4,0 0 2,22 0-10,-5-11 0,5-34-10,17 6 6,1-22 4,-1-1 0,0-11 2,1 12-2,-18 16 0,17 28 2,-21 17 8,3 0 4,-3 17 0,4 28-4,-22 16-6,0 1-4,0-6 2,0 0-2,0 5 0,0-16 4,0-34-10,0 12 6,0-23-12,17 0-12,-17 0-30,22-23-52,0 12-80</inkml:trace>
  <inkml:trace contextRef="#ctx0" brushRef="#br0" timeOffset="3.38483E6">12250 7188 58,'61'-61'156,"-44"44"-32,-17 0-42,-17 17-72,-5 0 8,5 0-6,-5 17 6,-18 0 4,-16 11-10,12 5-2,4 29-6,1-23-2,22 17-2,-5 6 2,4-23-2,18 0 2,0-17-2,18 17 6,4-39-6,17 0 0,0-16-6,23-7 2,-23-38 0,18 22 4,-18-23-4,0 6 4,5-6 0,-26 23 0,-18 17 4,0 22 4,0 39 4,-18 23 4,18 16-6,-22 23-6,22 16-2,0 6 2,0 23-2,22-34-4,-4 5 4,3 6 2,19-27-4,-23-18 0,5-17-2,-22 7 6,18-35-2,-18-16 4,0 5 2,0-22-8,0 0 2,-18-22-10,-4 5-10,5-16-8,-23-35 0,19-10-12,3 5-36,18-33-94</inkml:trace>
  <inkml:trace contextRef="#ctx0" brushRef="#br0" timeOffset="3.38541E6">13780 7110 394,'39'-39'-4,"-39"16"60,22 7-30,-22-29-24,0 28 2,18-5 8,-18 10-6,0-15 10,0 10 8,-18 0-8,-4-5-8,22 22-4,-17-23 2,-5 23-8,0 0 2,-17 23 6,-1-1-2,1 12-4,21 5 2,-3 22 0,3-22-2,-4 23-2,22-17 4,0-12-4,22 6 4,-22-16-4,18-6 4,21 5 0,-17-22-2,17-22-4,18 5 4,-13-28-4,-5 6 4,0-17 2,-21 17-4,4 16-2,-22 7 4,0-7 6,0 23-4,0 23 2,0 16-2,0-17-4,-22 12 6,22 5-4,22 0 0,-22-17 0,17 1 4,23-6-4,-19-17-2,19 0-2,-18 0-16,17-17-28,0-6-64,1 1-222</inkml:trace>
  <inkml:trace contextRef="#ctx0" brushRef="#br0" timeOffset="3.38697E6">15905 7071 394,'-18'0'-2,"-4"-23"28,22 7 2,-22-29-22,22 28 2,-17-5 10,17 10-2,0-32-2,-22 27-6,22-5-4,-18-1 0,18 6 2,-21 17-8,21 0 6,-40 0 0,23 17-2,-5 6 2,-17-1-4,-1 12 4,18 27-2,5 17-4,-5-16 4,22 16-2,0-16 2,22-1-2,-5 1 2,27-28-10,13 5-6,22-39-16,-18 0-36,18 0-48,-1-39-108</inkml:trace>
  <inkml:trace contextRef="#ctx0" brushRef="#br0" timeOffset="3.38741E6">16302 6534 406,'0'-23'8,"-22"23"6,5 0 2,-5 39 6,5 6-6,-5 17 2,4 10-6,18 29-6,0-22 2,0 21-8,0-16 10,18-11-10,-18-12 4,22 23-4,-5-50 0,5 5 0,-22-16 2,17-1 4,-17-22-4,0-22 0,0-1-2,0-16-6,22 5 6,-4-27 2,4-1-4,0 1 0,-5 5 0,5 33 4,17 7-8,-21-7 10,4 46 2,-5-7-2,5 29-6,-22-11 6,17 44-4,-17-16 8,22-1-10,-22-16 4,0-11-4,0 5 4,22-39-8,-22 22-2,0-22-20,0 0-18,18-22-46,21-17-114</inkml:trace>
  <inkml:trace contextRef="#ctx0" brushRef="#br0" timeOffset="3.38783E6">16858 7071 126,'39'-39'160,"-17"16"-80,-22 23-18,0 0-30,0 0-12,0 0-12,0 23 8,-22-23-4,4 16-4,-21 29 4,17-28-6,-17 28-4,17-12 2,5 6-4,-5 1 0,22 4-2,0-27 6,0 28-4,0-34 4,22 12 2,-5-1-6,27-22 2,-5-22-8,0-1 0,1-16 0,17 5 6,-14-27-6,-25-1 6,4 1 0,-5 27 0,5 12 4,-22-1-2,0 23-4,-22 0 8,22 23-6,-17-1 2,-5 12-2,22 5 6,-18 0-8,18 6 4,18-6-2,-18-17 0,22 12 0,17-6-10,-22-28-8,23 11-22,-1-22-40,1 11-120</inkml:trace>
  <inkml:trace contextRef="#ctx0" brushRef="#br0" timeOffset="3.38816E6">17435 7127 256,'17'-17'36,"-17"34"26,-17-17-8,-5 28-30,22 5-8,-18-16-4,-4 28 2,22-6 2,0 0-6,0 6-8,0-34 2,0 12 4,0-1-6,0-22 8,0 0-6,0 0-2,0 0-2,22 0 4,-22-45-10,18 6 4,-18 5 2,22-27-2,-5 16 0,5-5 2,-5 5-4,5 28 6,0-28-4,-4 29-2,4-7 2,-5 1-4,5 22-10,-5 0-6,23 0-6,-18 0-34,-22 0-104</inkml:trace>
  <inkml:trace contextRef="#ctx0" brushRef="#br0" timeOffset="3.38863E6">18012 7009 270,'17'-22'8,"-17"5"28,0 17-36,-17 0-4,17 0 8,-22 17 2,-18-17 24,19 22-2,-19 1-12,23-7-12,-23 29 2,19-28-6,3 28-2,-4-34 4,22 11-4,0-5 2,0 5 6,22 1-8,-4-23-2,3 0-14,19 0-2,-1-23-14,0 1 0,-17-17 16,18 28 16,-23-34 6,5 6 0,-22 39 8,0-23 8,0 23 6,0 0 8,0 23-16,-22-1-6,22 12-2,-17 5-6,17-17-2,17 17 0,5 1 6,-4-18-10,3 0-4,19-5-10,-1-17-34,0 0-48,1-17-100</inkml:trace>
  <inkml:trace contextRef="#ctx0" brushRef="#br0" timeOffset="3.38891E6">18584 6948 388,'0'0'2,"-17"0"2,17 0-4,0 0 4,0 0 4,-22 22 26,5-5-14,-5 5-2,4 1-8,-4 16-6,5 0-2,17 6 0,0-34-2,0 28 0,0-17-2,17 18 2,5-40-12,18 22-12,-1-22-10,-22 0-18,23 0-26,-1-22-44</inkml:trace>
  <inkml:trace contextRef="#ctx0" brushRef="#br0" timeOffset="3.38939E6">18925 6690 324,'-21'0'12,"-1"28"40,4-17-32,18 12-6,-22 16 0,22 0 6,0 6 0,0 16 0,0-27-10,0 28 2,22-23-8,-4 0-2,4 17-2,-1-17 4,-3-17-2,4 18-4,17 4 4,-21-27-4,3 0 2,19 11 0,-23-28 0,5 0 0,17 0 0,-17-28 2,18 11-8,-23-22 6,23-23-2,-19 23-4,-3-22 8,4 27-2,0-11 4,-22 29-4,0-7-4,-22 23 4,0 0 2,4 23 0,-3-7-4,3 7 2,18-1 4,-22 12-4,22-6 2,0 5-4,0 6 6,22-16-2,-4-6-2,3 5 0,19 0-8,-18-5-12,17-17-14,0 0-18,1 0-60,-1-17-66</inkml:trace>
  <inkml:trace contextRef="#ctx0" brushRef="#br0" timeOffset="3.38973E6">19699 6970 298,'0'0'26,"-22"0"20,22 0-20,-17 17-8,17 5-12,-22 1 10,22 16 0,0 0 2,0 6-6,0-34-2,0 28-2,0-17-6,0 18-2,22-18 2,-22 0 0,0-22 4,0 0 2,0 0-8,0 0 2,17-22-6,-17-17 4,0 16-2,22-16 2,-4-22-2,-18 27 0,22-11-2,-5 29 0,-17-7-4,22 1 4,-5 5 0,5 17-18,0 0 2,-22 0-32,18-22-74,3 22-72</inkml:trace>
  <inkml:trace contextRef="#ctx0" brushRef="#br0" timeOffset="3.39004E6">20097 6830 512,'0'23'-80,"0"-1"76,0-22 20,0 17-8,0 27-2,18-10 0,-18 5 2,0 23-2,0-23 10,0 17-14,21-17 6,-21 6-8,0-6 0,18 0 4,-18 6-16,0-34-6,0-11-16,22 0-40,-22 0-66</inkml:trace>
  <inkml:trace contextRef="#ctx0" brushRef="#br0" timeOffset="3.39045E6">20630 6718 460,'0'-28'8,"0"28"-10,-17 0 8,-5 0-8,-17 28 2,21-17 8,-26 12 2,5-6-2,22 5 0,-5 0-8,4-5-2,18 6 2,0-1 2,0-5 0,0 0-2,18 10 8,4-15-8,-5 10 4,22-5-6,-17 5 4,18 1 2,-1 16-6,0 0 4,-17 6 0,-4-12-2,4 6 6,-22-16 2,0 16 0,0-17 0,-22 12 4,-18-6-14,1-28 6,0 11-2,-1-22-16,1-17-14,0-6-28,-1-10-18,1-18-122</inkml:trace>
  <inkml:trace contextRef="#ctx0" brushRef="#br0" timeOffset="3.3907E6">20928 6220 512,'61'17'-28,"-39"0"38,-22 22-10,0 0 6,0 23-6,0 16 16,-22 0-2,0 29-6,22-35 2,-17 29-12,17-22 2,-22-1 2,22 6-2,0-28-4,-18 5-4,18 1-16,-22-23-22,5-17-32,17-5-102</inkml:trace>
  <inkml:trace contextRef="#ctx0" brushRef="#br0" timeOffset="3.39088E6">20652 6892 496,'0'-39'10,"18"39"2,4-23-6,17 23 0,0 0 2,22 0-4,18 0 0,-22 0-2,26 0-2,-26 0-4,4 0-18,-22 0-42,1 0-120</inkml:trace>
  <inkml:trace contextRef="#ctx0" brushRef="#br0" timeOffset="3.39124E6">21684 6595 504,'0'39'-20,"-22"-16"24,22-7 2,0 29-6,-17 6 2,17 33 2,-22-1 10,22-32 2,0 10-14,22 1 6,-22-6-16,17 5 6,-17-21-8,22 4-8,-22-27-32,22 0-38,-22-17-90</inkml:trace>
  <inkml:trace contextRef="#ctx0" brushRef="#br0" timeOffset="3.39152E6">22182 6791 494,'40'-39'6,"-62"39"-4,4 0 4,-3 0 0,-41 39 16,5 0-4,-4 6 6,4 16-10,36-10-8,-19-6-4,40 16 8,0 1-10,0-29 4,18 6 0,4 1-6,-1-18 2,19 0-14,-23-5-2,-17-17-14,22-17-26,-22-5-20,-22-40-22,5 1-102</inkml:trace>
  <inkml:trace contextRef="#ctx0" brushRef="#br0" timeOffset="3.39173E6">20394 5638 748,'-39'23'-32,"39"-46"-2,0 23 6,0 0-20,0 0-2,17 39-22,-17-16-20,-17-7-192</inkml:trace>
  <inkml:trace contextRef="#ctx0" brushRef="#br0" timeOffset="3.39197E6">18287 6472 642,'61'78'-10,"-21"-55"20,-1-1-6,40-5-6,39 5 2,4 1 2,14-7-2,-14 1-2,-4-17 4,-17 28-16,-5-28-30,4 0-48,-21 0-234</inkml:trace>
  <inkml:trace contextRef="#ctx0" brushRef="#br0" timeOffset="3.39331E6">8757 6175 144,'-22'-16'-10,"22"16"4,0 0 10,0-23-2,0 23 6,0 0 4,0 0-6,0 0 20,0 0 6,0 0-6,0 0-12,0 0-4,0 0 2,0 0 22,0 23-18,-18-7 4,18 7-2,-22 16 4,-17 39 4,0 23 0,-22 33-10,4 68 2,-4 16-12,21 39 4,1 23-2,39 22-8,17-50 0,66-45-12,14-56-4,42-50-54,1-45-148</inkml:trace>
  <inkml:trace contextRef="#ctx0" brushRef="#br0" timeOffset="3.39426E6">22738 5661 188,'-40'0'18,"40"-23"20,-22 23-4,22 0-16,0 0 2,0 0 4,0 0-12,0 0 14,0 0 2,22 0-2,-4 23-10,21-7-8,22 46 10,0 16-8,18 23 10,-22 44-10,4 12 0,-21 61-2,-1 1-2,-39 33-2,0 5 4,0 6 4,0-45-4,-18-22-8,-21-11 2,-5-29 2,-12-21-4,-45-12 2,-17-45-24,-22 1-74,-17-18-278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5810" units="in"/>
          <inkml:channel name="Y" type="integer" max="3631" units="in"/>
          <inkml:channel name="F" type="integer" max="1024" units="dev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0" units="1/dev"/>
        </inkml:channelProperties>
      </inkml:inkSource>
      <inkml:timestamp xml:id="ts0" timeString="2017-01-17T18:08:49.5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8359 6752 80,'-22'-95'6,"4"33"-18,18 17-10,0 29-26</inkml:trace>
  <inkml:trace contextRef="#ctx0" brushRef="#br0" timeOffset="972.0972">8376 6909 4,'22'27'22,"-22"-15"2,22-12 2,-22 22-6,0-22 2,0 0 16,0 0 6,0 0 0,0 0 2,0 0-20,0 0-6,0 0-12,0 0-4,-22 0 0,22 0 8,-22 0-10,5 0 2,-5-22-4,4 22 6,-21-12-4,0 12-2,-22-27-2,-18 10 4,0 0-2,-43-5-2,-14-1 2,-4-16 0,-21 0-4,3 5 2,-21-27 2,0-1 0,0-22 0,4 11-4,-5-11 6,-21 12-8,5 10 6,-23-22 4,0 23-4,-21 21 0,4 7 2,17-12-2,1 45-6,21 23 6,-22 16-6,18 17 8,5 5-6,-6 1 4,6 33-6,16-11 6,23 11 0,17 6 0,22-1 0,-4-4-4,4 27 6,39-28-4,0 11 0,40-11 2,0 6 0,17-6-6,4 6 8,18 5-4,18 6 4,4 28-4,34 0 4,6 0-2,16 5-2,1-10-4,22-1 4,17-11-2,-18-5-2,1 5-4,17-28 6,-18 6 4,-4-6-4,44-11 8,-22 0-8,44-34 12,17 12 2,36-1-2,25-38-6,18-1-10,22-22 4,17 0-2,0 0 6,23-45 8,-6 6-16,5 0 16,-21-45-10,-1 28 0,0-22 2,-17-6 4,-22-12-8,-61 13 0,-18-35 10,-39 0-6,-40 1 12,-21-40-10,-57-27 4,-22-35-2,-39-10 2,-62-57 2,-17 29-14,-61 0 6,-62 16 0,-34 45 6,-66 56-6,-57 17-2,-17 106 4,-40 17-8,35 62 12,23-1-14,42 1-30,36-12-30,0 34-86</inkml:trace>
  <inkml:trace contextRef="#ctx0" brushRef="#br0" timeOffset="61666.4631">4743 11604 40,'-17'-84'82,"-5"61"-78,22 7-6,0-7 4,-17 1-2,17 22 0,0-17-20,0 17-28</inkml:trace>
  <inkml:trace contextRef="#ctx0" brushRef="#br0" timeOffset="62282.4631">4149 10641 6,'0'0'40,"17"0"6,-17-17-2,0 17 2,0 0-8,22-16 0,-22 16 0,0-23-6,0 23-12,0 0 4,0 0-4,0 0-8,0 0 16,0 0 0,0 23-14,18 10 2,4 57-10,-1 22 2,-3 44-4,4 46 0,17 16-4,-21-22 0,3-17 0,19-39 2,-23-34-2,5-11 0,0-33-8,-5-45 6,-17 0-2,0-17-14,0 0-4,0-34-18,0-11-38,-17-11-76</inkml:trace>
  <inkml:trace contextRef="#ctx0" brushRef="#br0" timeOffset="62562.4631">4643 10843 460,'100'0'8,"-100"22"-4,22 17 2,-22 40-2,-22-1 2,44 39 2,-4 29-8,-18-34 6,22 28-4,17-39-2,-39 16-2,17-33 2,5-6 2,-22-39-10,22 6 0,-22-11-10,0-34-32,0 0-54,-22 0-90</inkml:trace>
  <inkml:trace contextRef="#ctx0" brushRef="#br0" timeOffset="62750.4631">4525 11615 266,'-101'-95'-2,"44"95"28,18 0 14,0 0 2,17 0-4,22 0-4,0 0-12,22 0 2,-5-23-10,44 7-10,-4-29-6,26 6-2,-4-17-20,0 17-4,-1 16-16,-16 23-34,-6 0-122</inkml:trace>
  <inkml:trace contextRef="#ctx0" brushRef="#br0" timeOffset="63102.4631">4962 11302 500,'39'-23'-6,"-39"6"0,0 17 12,0 0-4,0 17 2,22 45-4,-22 16 4,18 0-6,4 1 6,-22 5-4,17-6 2,5 6 4,-22-28-4,17-39 6,-17 22 4,22-39-2,18 0-6,21 0-4,-22-17 0,18-5 0,4-17-2,18 5-4,-40-11 4,22 6-10,-21 0-10,-1 0-10,-17-6-18,-5 34-24,5-17-56,-22 11-68</inkml:trace>
  <inkml:trace contextRef="#ctx0" brushRef="#br0" timeOffset="63274.4631">5517 11497 190,'-118'0'38,"57"23"26,-18-1 14,22-22-16,18 0-24,17 0 0,0 0-40,22 0 8,0-22-4,22-17-8,18 16 0,-1-38-18,22 22-14,-22 5-64,18 12-200</inkml:trace>
  <inkml:trace contextRef="#ctx0" brushRef="#br0" timeOffset="63466.4631">5141 11397 582,'0'-39'-2,"-22"5"-6,22-11 6,22 6-22,0 17-2,-4 5-6,21-6-12,0-16-52,22 22-100</inkml:trace>
  <inkml:trace contextRef="#ctx0" brushRef="#br0" timeOffset="63706.4631">5858 11106 308,'40'0'50,"-40"0"0,0 0-4,0 0-20,0 33-6,0 29-12,0-1-4,-22 18 2,22-1-6,0 0-2,0 1 2,22-18 4,-5-21-6,5-1-2,-22 5-26,17-27-4,5-17-32,-22 0-44,18-17-128</inkml:trace>
  <inkml:trace contextRef="#ctx0" brushRef="#br0" timeOffset="64133.4631">5775 11178 528,'-79'23'-112,"62"-6"142,-5-17-6,22-17-16,0 17 2,0-23 6,39 12-6,1-17-12,21-5 6,0-12-2,18 28-6,-22-28 4,4 29-2,0-7 6,-22 23-4,1 0 0,-1 0 0,-21 23 4,21-23-4,-17 0 4,-22 0 12,0 0-8,0 16-2,0 29 0,0-6-6,-22 17 4,22 6-4,0-1 6,0 1-8,0-28 6,0 5 0,22 0-4,0 6 6,-5-29-8,23 7 8,-1-23-8,22 0 4,-4 0-12,4-23 2,0 7 2,-4-7-18,-17-16-6,3 6-54,-3-12-124</inkml:trace>
  <inkml:trace contextRef="#ctx0" brushRef="#br0" timeOffset="64314.4631">6352 11262 844,'-17'17'-338,"17"-17"334,17 0 4,-17-17 0,40-27-2,-1 4-54,22 1-8,-4 6-48,4-12-54</inkml:trace>
  <inkml:trace contextRef="#ctx0" brushRef="#br0" timeOffset="65049.4631">6492 11022 436,'-100'0'-44,"60"0"118,23 0-56,17-23-10,0 7 0,39-7-4,0-16-6,18-17-4,4 17-16,18-23 6,-40 29 2,23 5-12,-23 11-2,0 0 16,-17 17-2,18 17 0,-23 0 8,5 22 10,-22 0 4,0-17 8,0 18 12,0 4-4,0-10 6,0 5-14,17 0 2,-17 6-4,22-6 4,-4 0-6,4 6 0,-5-11-4,5 5-6,0 0 6,-22-16-4,17-1-4,-17-5 2,0-17 2,0 0 0,0 0-4,0 0-2,0-17 2,0-5-2,0-40-2,-17 0 6,17 6-8,-22-44 6,0 27 0,22-33-4,0 27 4,22 1 0,0 16-4,-5 23 2,23 0 2,-1 17 2,22 10-4,-21-15 4,21 27-2,-22 0 0,-21 27 4,3-15 6,-3 10-8,-18 17 6,0 0-4,-18 23-2,-3-17 2,-19 5-2,23-5 0,-23-6 2,-3 0-10,25 6 6,-4-34 2,22-11-2,0 23-2,0-23 4,22 16-2,-4-16-2,25 23 6,-3-1-2,-1-5-2,0-17 0,18 0 0,4 0-6,-21 0-10,-1 0-14,1-17-48,-19 17-92</inkml:trace>
  <inkml:trace contextRef="#ctx0" brushRef="#br0" timeOffset="65409.4631">7882 10451 460,'-22'0'-12,"5"17"20,-22-17 6,-1 17-10,1 22 0,17 22-4,-17-5 0,17 45 0,4-17 4,18-6 6,0 1 4,18-40-2,21 0-8,5-17 0,-5-22 0,18 0-4,4-22-2,-4 5 2,4-44 2,1-1-4,-23 6 2,0-28 8,1 6-4,-40-1 0,0 18-4,-22 10 4,4 7-8,-21 27-8,0-5 2,-1 22-8,-21 0-38,22 0-88</inkml:trace>
  <inkml:trace contextRef="#ctx0" brushRef="#br0" timeOffset="65874.4631">8280 10389 538,'18'0'-18,"-18"-22"22,-18 22 8,36-22-16,-18 22 4,39-17 0,0-6 4,23 12-8,-23-34 12,22 29-8,-4-29 0,26 28 0,-26-28 0,21 29-2,-16-7 2,-23 23-6,0 0 2,-17 0-4,-22 23 0,0 16 4,-39 0 0,0 39 2,-5-16 4,-13 16-2,18 28 4,-23-33-6,6 11 2,12-11 6,5-12-2,21 1 0,18-40 4,18-5 4,21 0-6,5-17 0,12 0-6,23-17 0,-18-22-2,18 0 0,0 16-2,-18-16-16,18 6-24,-40 5-84,0 28-216</inkml:trace>
  <inkml:trace contextRef="#ctx0" brushRef="#br0" timeOffset="66166.4631">9329 10110 256,'83'0'348,"-65"0"-352,21-23 10,-17 23-2,-4 0-4,3 23 2,19 16-2,21 0-6,-4-17 6,-18 17-2,22 6 2,-21-34 2,-18 12-12,17-6-20,-22 5-46,23-22-146</inkml:trace>
  <inkml:trace contextRef="#ctx0" brushRef="#br0" timeOffset="66446.4631">10068 9735 556,'40'0'-6,"-40"16"10,0 7-4,-22 10 0,22 51 0,-18-5 0,18 27 2,0-33-4,-22 11 4,0-23-2,5-10-2,-5 10 4,5 1-6,-5-18-4,22-10-10,0-17-20,0 28-10,0-12-66,0-5-60</inkml:trace>
  <inkml:trace contextRef="#ctx0" brushRef="#br0" timeOffset="66813.4631">10803 9589 416,'-62'-11'4,"1"11"0,22 0 8,-18 0-12,18 11 8,-5 11 14,5 40 0,-1-23-4,-17 23-8,36-6 0,3 5-8,18 1-2,18-1-2,3 1-2,19-28-12,17 5-10,4-17-4,0-5-26,-4 5-10,22-22 8,-18-22-4,0-17-130</inkml:trace>
  <inkml:trace contextRef="#ctx0" brushRef="#br0" timeOffset="67113.4631">10763 9869 200,'-61'22'56,"39"-22"-30,22 0-2,0 0-2,22-22-16,-4 22 2,25 0 14,-3 0 8,-1 0 4,0 0-4,1-11-14,-23 11-2,27 0 2,-27 0-4,-17 11 2,22 28-6,-4-17-6,-18 40 0,0-23 2,22 17-4,-22-17 2,0 6-4,0-6 0,0 0-24,17-22-60,-17 11-248</inkml:trace>
  <inkml:trace contextRef="#ctx0" brushRef="#br0" timeOffset="68261.4631">11257 9578 336,'-17'-22'2,"17"-1"-4,-22 23 6,0 0-2,22 0-4,0 23 2,0-1 6,0-11-4,0-11 18,0 22 0,0-5-10,0 28-2,0 17 4,0-1-8,0 12-4,22 11 2,17-6 8,1-22-14,21-17 4,-22-16-8,22-23 2,-4 0-4,4-23-6,-4-16-8,-17-17 14,3-5 10,-25-18 8,-18-5-6,-18 12 14,-25-35 8,3 35 0,-17 10-18,-4 23 0,-17 39-6,-1 0-2,18 17-2,-18 5 4,18 17-8,4 6-10,18-34-12,-1 28-10,40-16-72,0-1-82</inkml:trace>
  <inkml:trace contextRef="#ctx0" brushRef="#br0" timeOffset="68657.4631">11974 9360 654,'0'-23'-208,"-22"1"208,5 5 0,-5-5 4,0 22-6,5 22 4,17-5 2,0 28 0,0-34 2,-22 11 4,22 40 4,22-23-10,-5 23-2,27-7-2,13-15-4,4-1-8,18-39 8,-1 0 4,1 0-8,4-17 8,-4-28 0,-22-5 0,4-12 6,-22 1-8,1-23 2,-40 11 0,21-33 4,-42 33-4,21 11 6,-40 1-6,18 22-6,-17 16-2,22 23-12,-5 0-46,4 0-68,-4 0-74</inkml:trace>
  <inkml:trace contextRef="#ctx0" brushRef="#br0" timeOffset="69045.4631">13085 8856 348,'-18'-17'14,"-4"-5"16,-17 22-14,0 0-14,-1 0 6,-21 22 4,0-5 10,4 5-4,-4 1-4,22-1-10,-23 12-10,23-17 12,39 5-2,0-5 4,39 5-8,23 0 4,16-5 0,23 28 0,17-23 2,4-10-12,-26 10 6,5-22 4,-22 17 2,-40 28 14,-17-29 8,-22 29-18,-22-6-6,-17-5 0,-40 5-2,-22 23-8,-17-18-16,0-27-32,-22 6-48,1-23-202</inkml:trace>
  <inkml:trace contextRef="#ctx0" brushRef="#br0" timeOffset="69825.4631">9592 4474 380,'-44'34'-14,"26"-18"20,-3 7 2,21 16 10,39 0 2,22 28 6,57-16 2,44 10-18,35-22 0,82-16 0,36-46 2,66 7-14,-5-46 6,39-33-2,5-11 0,-23-29 0,1-27-4,-44-28 2,-35-28-4,-39-40 4,-61-44-4,-62-23-2,-78 29 2,-57-1 10,-62 40 0,-82 38-2,-75 18-4,-43 83-2,-75 18 4,-43 83-4,-80 17 6,-21 62-2,-35 21-2,-21 52 4,16-1-4,5 45-2,57 39 4,39 23-4,40 16 2,60 46 0,58 38 2,65 6-4,92-6 2,83-22 2,101-56-4,100-67 6,135-39-6,101-73-4,119-34-10,60-27-16,40-23-48,17-40-220</inkml:trace>
  <inkml:trace contextRef="#ctx0" brushRef="#br0" timeOffset="79684.4631">11078 12477 144,'0'-62'-8,"-17"40"14,17-1-2,-22 23-4,22-16 2,0 16-2,0 0 0,0 0 0,0 0 8,0 0 12,0 0 4,0 0-6,0 0-8,0 0-8,0 0 8,0 0-2,0 0 8,0 0-2,0 0 4,0 0-4,0 0 2,0 0 0,0 0 0,0 0-2,0 0 2,0 0-6,0 0 0,0 0 0,0 0-6,0 0 2,0 0-4,0 0 2,0 0 4,0 0-4,0 0 2,0 0 2,0 0 0,0 16-2,0-16 4,0 0-2,0 23-4,0-1 0,0 12-2,0 16 8,0 1-4,0 32 4,22 1 0,-22 28-6,0 6-4,17 44 6,-17-22-8,0-6 8,22-11-8,-22-5 2,0-40 0,17 6 2,-17-11-4,0-28 2,0-6 4,0-17-4,0-22 2,0 0-8,0 0 2,0 0 0,0-22 2,-17-17-2,17-23-4,0-16 0,-22-23 0,22-16 2,0-6 0,-17-12 6,17 1-6,-22-12 6,22 29-2,0-23 2,-18 45 0,18-11 0,-22 33 2,22-11-2,-17 22 2,17 12-2,0 0 0,0 33 0,0 0-4,0-5 4,0 22 0,0 0 8,0 0-12,17 22 8,-17-22 0,40 34-4,-18 16 0,-5 0 4,22 34-4,1 11-2,21 28 2,-22-5 2,23 5-4,-6-28 4,6 6-2,-1-17-2,-4-34 2,4 12 0,-22-40 0,-21 17 2,25-39-4,-25 0 10,-18 0-10,22-39 4,-5 0-4,-17-45 2,22 11 0,-22-50 2,18 6-4,3-18 4,-21-10-4,40 11 4,-40 10-4,17 24 4,5 21-4,0 18 2,-5-1-6,5 45 6,-4 1 0,4 16 0,-5-23 2,-17 23-2,22 23 6,-5-7 0,5 63 0,-22-1-4,18 62 2,-18 17 4,0 50-4,22-11-2,-22-23-2,22 6 4,-5-11-2,5-56-4,-5 6 6,-17-34-2,22-23-4,-4-22 0,-18-16 0,0-12 4,0-11-6,22-11-6,-22-12-10,0-38-8,17-1-28,-17 1-30,0-12-92</inkml:trace>
  <inkml:trace contextRef="#ctx0" brushRef="#br0" timeOffset="80816.4631">11196 15096 248,'0'-23'18,"0"7"14,0 16 6,-17 0-10,17 16-2,0 7 4,-22 33 4,22 5-18,0 62 2,0-11-2,22 28-4,-22 0-8,17 0 0,-17 6-2,0-34 2,22-6-4,0-11 0,-22-17 6,0-16-10,0-6 4,0-34 4,0-5-12,0-17 8,0-17 2,0-5-2,0-51-4,0-33 0,17-29 2,-17-49-2,0-34 0,22-12 6,-22-11-4,0 57 2,0 27 2,0 62-2,18 11-2,-18 45 4,0 16-4,22 12 10,-22 22-4,0 29 2,17 44-4,-17 11 2,22 50-8,17 12 8,-21 0-8,25-12 12,-25-33-8,21-6-2,1-11 2,-1-16 0,0-23-6,1-17 6,3-17 0,-25 1 4,21-46-4,1 1-4,-19-28 4,19-34-4,-23-39 4,27-17 0,-27-17 0,5 0 0,-4-16 0,21 5 0,-17 34 2,-5 33-4,5 22 2,-4 18 0,4 44 4,0-5 6,-5 44 2,5 12 0,-5 55-10,-17 23 4,22 45-6,-4 22 4,4-17 0,-5 17-4,5-44 2,-5-7 0,5-16 2,0-5-6,-4-35 4,3-10-2,-21-23-2,0-17 4,0 1-2,0-23 0,0 0 0,0 0-6,0 0-2,18-23-4,-18-21-22,0 5-6,22-1-74,-22-32-172</inkml:trace>
  <inkml:trace contextRef="#ctx0" brushRef="#br0" timeOffset="82085.4631">14077 10865 220,'0'-39'48,"0"39"20,0-23-36,0 23-10,0 0-12,0 0-6,0 0-2,0 0 2,0 0 14,0 0 8,0 0-2,0 0-10,0 40-2,0 21-10,22-5 0,-22 28-4,0-6 4,17-22-2,-17 6 0,0-23 6,22-16-8,-22-1 12,0-22-6,0 0-2,0-22-2,0-1 0,18-16 2,-18-34-2,0-11-2,22 0 4,-22-11-2,17 17 0,5 16-6,0 1 6,-5 27 2,23-11-2,-1 29-2,-17-7 4,17 23-2,1 0 4,-1 23-6,0 10 4,-17 12-2,17 11 2,-21 28 2,4-23-8,-22 12 4,17 11 4,-17-45-2,0 17 0,0-28-2,0-17 2,0-11 4,0 0-10,0-11 4,0-17-6,0-5 6,22-29 2,-4-22-4,4-11 4,17-6-2,-17 6-4,17 34 0,-21-1 8,3 40-8,-3 10 8,4 12-4,17 0 4,-39 12 0,18 27-4,3 6 4,1 16-4,-22 1 0,18-12 0,4 12-2,-22-18 2,0 18 2,0-51-8,17 12 2,-17-7-4,0-16-14,0 0-26,0 0-32,0 0-74</inkml:trace>
  <inkml:trace contextRef="#ctx0" brushRef="#br0" timeOffset="83824.4631">15905 10999 58,'21'0'16,"-21"0"54,18 0-16,-18 0-8,22 0 6,-5 0 2,-17 0-14,22-16-8,-4 16-8,3-23-12,-3 12 2,4-17-8,17 11 4,0-22-6,-17-23 0,18 1-4,-1 5 0,0-6 4,1 1-8,-1 10 10,0-10-4,1 39-4,-1-1 2,-17 6 0,-5 17 6,27 0 0,-26 17-4,3 28 2,-3 16 0,4-10-4,-5 10 0,-17 18 4,22-18-4,-22-22 2,0 1-2,0-40 6,0 0 0,18 0-6,-18 0 0,0-17 2,0-28-2,22-5 0,-22-40-6,39 12 6,-17-17-6,17-6 2,0 28 6,-21-11-4,21 23 4,1 22-4,-19 39 2,1 0 2,-4 0 4,21 39-6,-39 22 0,22-5-4,-5 45 12,5 0-10,-4-23 4,-18 0-4,22-16 4,-5-17-4,5-12 4,-22-16 0,18-17-2,3 0 4,19-39-4,-18 0 2,17 5-4,18-50 2,-18 11 0,22-33 2,1 28-2,-6 16-2,6 29 2,-23-12 0,0 28 0,1 17 4,-1 17 6,-17 28 0,-5-12-6,5 46 0,-22-18 0,18 45-4,-18-55 0,0 27-2,0-33-2,0 0 2,0-34-28,0 11-46,0-22-196</inkml:trace>
  <inkml:trace contextRef="#ctx0" brushRef="#br0" timeOffset="84664.4631">13758 11397 70,'0'0'14,"0"-11"20,0 11-8,0 0-10,22-28 20,-22 28 0,22-17-4,-22 17 4,17-17 4,-17 17-14,0-22-4,22 22-14,-4-23-2,-18 6-2,21-27 4,-3 27-6,-18-17-2,22-27 2,-5 16-2,23-17 0,-19 12-2,1-12 4,18 18-2,-23 4 0,22 18 0,-17 5-2,-4-5-4,4 22 14,-22 0-4,17 22-2,-17 17 4,0 1-4,0 21-2,0-5-4,0 6-18,0-1-16,0-5-62,22-28-52</inkml:trace>
  <inkml:trace contextRef="#ctx0" brushRef="#br0" timeOffset="85168.4631">13601 12231 2,'0'-56'44,"21"33"-6,-21-16-6,18 0 4,4-23 0,-22 6 12,17 17-16,-17 17-6,22 5 16,-22 17 4,0 0-14,0 56-10,18 22-4,-18 85-2,21 32-4,-21 68 0,18 51-14,4 27 10,0 12-6,17 33-4,-21-11 2,21-23 0,-17-33 0,17-39 0,-21-45 0,3-28-6,1-33 2,-4-34-6,-18-17-4,0-28-18,0-39-18,0-11-50,0-23-20</inkml:trace>
  <inkml:trace contextRef="#ctx0" brushRef="#br0" timeOffset="86200.4631">13640 12096 324,'-18'-56'-32,"-3"28"38,21-5 0,0 10-4,0 1 2,0 5 14,21 17-2,19-22 2,-1 22 10,0 0-8,40 0 10,22 0-18,17 0 8,39 0-14,22 0 0,22 0 2,36 0 0,42 0 0,19 0-8,38 0-2,-17 0 10,18 0-10,-40 0 2,1-17 0,-19 17 6,-21-22-8,-17-12 12,-45 6-10,-16 11 2,-40-22 6,-5 0-8,-12 0 2,-45-6 0,23 6 0,-44 22 4,-18-22-2,0 16-2,1 7-2,-40 16 8,22 0-10,-22 0 2,0 0 6,0 0-4,0 0 4,0 39-8,0 0 8,0 17-6,0 28-2,0 11 2,0 28 4,0 23 2,0 22-4,0 16 6,21 34 10,-21 23-10,18-6 16,4 28-18,-5-11 4,5 5-10,17 1 6,-21-17 0,4-46 0,17 24-6,-17-40 4,-5 0-4,23-39 0,-18-23 0,17-16 0,-21 5 2,-18-33-4,21 11 2,-21-22 2,0 10 0,0-33-2,-21 29 0,3-29-2,-43-6-4,4-10 4,-26 16-6,-13-22 2,-27 5-2,-12-22 10,-27 22-6,-17-22 2,-18 0 2,-22 23-4,-21-12 8,-18-11-4,0 28-4,-17-28 4,-5 0-2,5 0 0,17-28-2,-5 17 4,5-12 0,22 1 0,18-17-4,17 0 4,26-6 0,13 34 2,26-17-4,14 17-4,43 11 4,18 11-10,44-11-12,-5 28 6,44-28-2,-5 0-14,27-28-22,13 28-36,4-11-68</inkml:trace>
  <inkml:trace contextRef="#ctx0" brushRef="#br0" timeOffset="86764.4631">15725 12040 216,'0'0'-8,"0"0"8,0-28 10,22 28-2,-22 0-4,18-17-4,-18 17 14,21-16 10,-3 16 12,-18 0-6,22 0-8,-22 0 12,17 16 4,-17 1-20,22 45 2,-22 39-8,22 38 4,-22 57-4,18 45 4,3 33-10,19 73 12,-1 28-14,18 39 6,26 23 28,-26-23-60,21-17 32,6-55-10,-28-40-6,6-62 6,-23-66-8,0-40 8,-17-27-6,-22-51 0,0-17-14,0-39-24,0 0-24,-44-39-62,27-40-126</inkml:trace>
  <inkml:trace contextRef="#ctx0" brushRef="#br0" timeOffset="87208.4631">14077 13663 482,'-100'62'2,"60"-62"4,23 0-14,17 0 16,17-23 10,23 7 2,60 16 0,18-45-6,44 6-2,35 5-10,21-5 0,62 16 0,17-16 0,40 39-2,0 0-2,21 17 4,18 45-2,-35-18-6,-4 7 4,-18-29-8,-61 1 6,-40-23-4,-43-23 4,-35-16 0,-22 17 0,-35-12-4,-26 12 8,-18-18-10,-39 1-38,-39 17-26,-18-17-118</inkml:trace>
  <inkml:trace contextRef="#ctx0" brushRef="#br0" timeOffset="88084.4631">13758 13445 34,'0'-22'64,"0"22"8,-18 0 14,18 0-42,0 0-8,0-17-22,0 17-2,0-23 4,18 12-2,4-11-2,0-17-2,-5-6-6,23-34 0,-19 1-2,-3-6-2,21-28 6,-17 6-4,-4-6-2,3-11 4,1 28 2,-22 11-4,0 45 6,0 16-2,0 23 12,0 0-16,0 0 8,0 23-6,0 38 0,0 23 2,18 28-6,-18 6 0,39 5 0,-17-6 0,17 6 6,-21-50-12,21 11 8,5-45-2,-27-16 4,23-7-6,-18-32 4,17-29-4,-22-17-2,5-33 4,-4-6 2,-18-16-10,22-23 6,-22 0 0,0 6 10,0 27-8,0 29 4,0 45-6,0 5 2,0 28 0,-22 28 2,22-6-2,0 28 0,0 12-2,22 44 2,-22-16 2,21-6-2,-3 11-2,4 11 0,-5-44-6,5 10-2,-4-10-12,3-23-10,-21-16-34,18-1-26,-18-11-38</inkml:trace>
  <inkml:trace contextRef="#ctx0" brushRef="#br0" timeOffset="89148.4631">14672 13187 112,'22'-33'-6,"-22"11"16,0-1 14,0 6 18,21-50-16,-21 11-2,0 0-2,0-28 2,0 6-6,0 22 2,18-6-2,-18 1-10,0 39-10,22 5 8,-22-6-8,17 23 8,5 0-4,-4 0 14,3 23-2,-3 16-8,4 0-6,-22 45 2,17-11 0,-17 11-4,22 0 2,-22-34 0,18 12 0,-18-18 0,21-4 2,-21-18 0,0-22-2,0 0 0,0-45 2,0 6-4,0-23 4,0 1-4,0-12 2,0-11 0,0 23 0,0 5 2,0 16-4,0-4 4,0 27-4,0 17 2,0 0 0,22 0 0,-22 0 2,0-22-2,18 22-2,-18 0 4,0 0-4,22 0 6,-22 22-2,0-22-2,0 0 0,0 17 2,0-17-2,0 0 4,0 0-4,0 0 8,0 22-4,0-22 0,0 0-6,0 0 4,0 0-2,0 0 0,0 0-2,0 0 4,0-22-4,0 22 2,0-17 0,0 17 0,17-22 0,-17 5-2,0 17 2,0-23 0,22 23-2,-22 0 2,0 0 2,18 0 0,-18 40 2,21-1 0,-21 45 0,18-6-6,4 0 2,-22 29 2,17-57-4,5 12 2,-22-1 6,22-16-6,-22-34 0,0-11 6,0 0-4,17-11 2,-17-11-2,22-18-2,-4-44 0,4 12-2,-22-12 4,17 0-2,22 11 0,-17 11-2,-4 18 4,4 27-4,-1 17 2,-3 17 2,-18 27-4,22-4 2,-22 16 0,17-17-8,-17 22-12,22 1-16,-22-17-28,18-12-66</inkml:trace>
  <inkml:trace contextRef="#ctx0" brushRef="#br0" timeOffset="90544.4631">16521 12175 52,'0'-23'34,"0"23"14,0 0-24,-22 0-6,22 0 18,0 0 4,0 23 0,0-1 6,0 12-18,0 27 2,0 17-10,0 51 0,22-17-12,-22 45-2,0-12 2,17-10-10,-17 4 4,22-38 4,-22-6-6,22-33 0,-22-23 6,0-17-2,0-22-4,0-22 0,0-17 0,0-23 2,0-33-4,0-28 4,0 6-2,0-18-2,0-27 2,0 0 2,0 50 0,0 5 0,0 29-2,0 45-2,0 5 0,0 28 4,18 0 2,-18 0 14,21 28-12,-3-6 2,4 11-10,-5 23 8,5 51-8,18-34 4,-1 33-2,0-33-2,1 5 2,-1 6 0,0-28 0,-17-17 0,17-17 2,-17-5-4,-4-17 4,4 0-2,-5-17-2,5-22 4,-5-17-4,5-28 2,-4-16 0,21-40 0,-17 28 0,-4-11 0,3 28 2,1 33-4,-4 17 10,-18 45 10,0 45-8,0 17 0,-18 49-8,18 29 0,0 23 2,0-29-4,18 6-2,4-17 2,-5-39 2,22-11-2,-17-12 0,-4-22-4,-18-39 2,22 23-12,-22-46 0,17 7-6,-17-29-16,22-17-34,-22-10-50,0-12-120</inkml:trace>
  <inkml:trace contextRef="#ctx0" brushRef="#br0" timeOffset="91532.4631">17793 13165 94,'0'39'82,"0"-16"-16,0-1-22,0-22-6,0 0 0,18 0-2,-18-22-14,0 22 2,21-23-16,-3-16-4,-18 6 8,22-29-10,-5 0 2,-17 1-2,22 27-2,-22 12 4,18 5-4,-18-5-2,21 22 8,-21 0 2,22 22 4,-22-5-4,0 28-6,18-12 0,-18 23 0,22 11-2,-22-27-2,17 15 2,-17-38 0,22 6 2,-22-1 0,0-22 4,0 0-8,18-22 2,-18-18 2,21 7-2,-3-29 0,-18-5-6,22 11 6,-5 0 0,5-5 0,0 16 2,-5 28-2,5-5 0,-22 22 4,18 22-2,4 17 0,-22 6 4,17 17-10,-17-12 4,22 12 8,-5-1-8,-17-5 0,22-17-2,-22-16 4,18-23 2,-18 0-2,22-23 0,-5 6-4,27-38 4,-27-29-4,23 5 4,-1 1-2,-17 16-4,-5 23 4,5 17-2,-22 5 12,18 34-8,-18 5-2,0 17 2,0 23-2,-18-6-4,18-17-8,0 0-16,-22 6-24,22-23-60,-17 18-140</inkml:trace>
  <inkml:trace contextRef="#ctx0" brushRef="#br0" timeOffset="92712.4631">14457 15230 122,'0'-17'32,"0"17"-32,0 0 6,18-22 18,-18 22-6,22-39-12,-22 22-2,17-22 18,5 16 20,-22-16-24,18 0 4,-18 6-8,0-12-4,0 6-2,0-1-2,-18-21 6,18 27-8,0 6 16,-22-5-14,22 5 2,0 11-4,0 17 2,0 0-4,0 0 4,0 0 4,0 0 8,0 0 2,0 0-12,0 45-4,-17 16 2,17 51-6,0 45 2,0 11 2,0-12-6,17-21 2,-17-18 8,0 6-12,0-61 12,0 0 2,0-29-8,0-33-6,0 0 4,-17-22-4,17-29 4,0-33-2,-22-39 4,22-17-8,0 6 8,-18-45-4,18 17 2,0 5 0,18 56 0,-18 23 0,0 61-2,0-5 4,22 44 8,-22-5-4,17 44-6,5 18-2,-4 22 2,3 16 2,19-16-2,-23-17-2,23-11 4,-18-34-8,17 5 8,-17-44-4,-5-22 2,5-17-4,17-23 2,-21-16 0,4-45-10,-5 11 10,5-11-6,-4-17 10,3 39-8,1 0 8,-4 68-4,-18 11 12,22 22 6,-22 39-14,17 5-2,-17 52 6,22-1-6,-22 28 0,18 0 2,3-28-2,-3 6 0,4-6 0,-5-33 0,5-1 0,-22-22 0,22 6-2,-22-34-2,0-11-10,0 0 0,0 0 0,17 0-6,-17 0-26,0-11-38,22 11-68</inkml:trace>
  <inkml:trace contextRef="#ctx0" brushRef="#br0" timeOffset="93356.4631">15629 15314 178,'0'39'48,"-22"6"-16,22-11 4,-22 27-20,22-22-8,0 6-2,22-6-10,-22-5 4,0-17 0,22-17 0,-22 0 8,0 0-8,18-17 0,-18-17-2,21-5-4,-3-28 2,-18-11 4,22 16 2,-22 6-4,17 17 2,5-6 8,-22 45 12,18 0 14,-18 45-22,21-6-6,-21 17-4,18 22 8,4 6-12,-22-28 10,17 6-12,5-23 8,-22 0-4,22-16 2,-22-23 2,18-23 0,3 6-4,-3-44 0,21-1 0,1-16 4,-1 0-8,-17 16 4,0 28 0,-5 12 10,-17 22 20,0 39-28,0 17 4,0 6-8,0 22-2,0-12-10,0 12-2,0-44-42,0 4-56</inkml:trace>
  <inkml:trace contextRef="#ctx0" brushRef="#br0" timeOffset="94404.4631">16919 14419 214,'-22'-17'70,"4"17"-18,18 17-4,-21 27-14,21 18-6,0 11-14,-18 27 2,18 18-10,18 28 4,-18-12-6,21 0 0,-21-11 0,18-28-6,-18-11 4,22-28 2,-22-17-4,0-16 0,0-23-2,0 0-2,0-23 4,0-27 2,-22-34-4,22-39 2,0 6 2,0-40-6,0-22 4,0 16-4,22 29 10,-22 39-6,0 50 2,0 28 2,0 17 8,0 17-4,0 28-6,0 28-4,17 27 6,5 18-4,-4 0 0,3-18 4,1 1-8,18-23 8,-23-16-8,22-23 4,-17-17 4,-4-5-8,4-34 4,-5-5 6,5-39-8,-4-12-2,3-50 4,1 0 0,-4-34 4,4-22-12,-5 16 12,5 46 0,-5 44-8,-17 28 12,0 45 8,0 17-6,0 45-8,0 16 0,0 62 0,0 0 0,0 17-2,22 11 2,-4-12-2,4-44 0,-5 11 2,5-28-2,-5-11-2,5 0 4,0-50-6,-4-17-2,-18 5 0,22-22-8,-22 0 2,17-22-18,-17-18-12,22 1-40,-5-17-90</inkml:trace>
  <inkml:trace contextRef="#ctx0" brushRef="#br0" timeOffset="95071.4631">17950 15096 220,'0'0'106,"0"0"-40,0 0-34,0 0-22,0 0 10,0 22-2,0 12-6,0 5-6,0 23 4,0 21-6,0-21-6,22-12 6,-22-5-4,0-6 2,18-16-6,-18-1 2,0-22 4,0-22-2,0-1-4,22-38 4,-22-1-4,17-11 8,-17-33-4,22 28-4,-22 22 2,18 17 0,3 16 6,-21 23-4,18 0 10,4 39-4,-5-16 6,5 33-6,0 5-4,17 18-2,-21-18 4,21-16 0,-17-11-4,-5 5 0,5-39 2,-4 0 0,-18 0 0,22-39 0,-5-23-2,27-16-4,-27-23 2,23 6 4,-18-6-2,-5 23 0,5 39 2,-5 39 8,-17 22 4,22 12-6,-22 44-8,0 28 0,0 6 4,0-6-10,0-10 8,0-35-2,0 1-8,18-29-20,-18-5-50,0-17-158</inkml:trace>
  <inkml:trace contextRef="#ctx0" brushRef="#br0" timeOffset="3.38853E6">2776 8537 4,'0'0'56,"0"0"-52,0 0 8,0 0 4,0 0-6,0 0 6,0 0 4,0-17-12,22 17-2,-5 0 4,-17-22-2,22 22 6,0 0 0,-22 0-2,18-11-4,-18 11 2,0 0-6,21 0 6,-21 0 0,0 0-8,0 0 4,0 0 0,18 0-2,-18 11-4,0-11 10,0 22-6,22-22-4,-22 17 2,0-17 16,17 0-12,5 22 4,18-22 4,-23 17-2,27-17-10,13 0 6,4 0 0,17 0 0,-16 0-8,16 0 6,1 0-6,22 0 0,-23 23-2,1-23 8,0 22-4,21-22-2,-21 0 0,21 0 8,-3 0-8,3 0 2,1-22 0,-1 22-4,-4-23 8,5 23-6,-22-17-2,21 17 2,1-22 4,-22 22 0,21-17 8,18 17 2,-22-22 0,27 11-8,-5-12 6,0 1-16,-18 22 10,1 0-4,-5 0 0,-13 22 0,13-22 2,-17 23 0,-18-23-2,18 0 16,0 0-12,4 0 6,13 0-10,-17 0-2,4-23 6,-5 23-8,23 0 4,-22 0 0,17-22-2,-13 22 0,-5-23 2,19 23 4,-14 0-10,-26 0 8,21 0-2,5 23-2,-26-23 2,4 22-4,-4-22 4,4 23-4,1-12 4,16-11-2,-38 22-2,21-22 6,-4 0-2,-18 0-2,22-22 0,-21 11 0,-1-12 0,-17 23-2,-5-22 2,23 22-16,-40-23-20,21 23-66,-21 0-236</inkml:trace>
  <inkml:trace contextRef="#ctx0" brushRef="#br0" timeOffset="3.40675E6">15367 12012 2,'-18'28'2,"18"-28"14,-22 0-14,22 0-14</inkml:trace>
  <inkml:trace contextRef="#ctx0" brushRef="#br0" timeOffset="3.40765E6">15367 12012 26,'-79'51'14,"62"-51"68,17 0-34,0 0-20,-22 0 10,22 0-10,-18-23 2,-4 23-18,22-28 8,-17 28-6,17-17-6,-22 1 2,0 16 4,5-23 6,-5 1-10,4 5 4,-3-5-2,3 22-4,-21-17-4,-1-5 0,-3 22-4,3-23 2,1 12 0,0 11-2,-18 0 2,17 0-4,-21 0 8,0 0-6,4 0 0,-22 0 0,18 0 2,0 0-2,4 11 8,-4 12-8,0-1 2,-18 17 0,22 0-4,-4 0 2,0 6 4,4 11-2,-4-17-2,21 23-2,1 0 2,0-29 4,17 29-4,-17-1 4,21 1-2,-4 11-4,-17 10 4,39 1 0,-22 6-2,22-6 0,0 11 2,0 28-4,22-28 4,-22 12-4,39-12 2,-17 5 0,17-4 2,-21-12-4,43-23 2,-22 1 0,40-12 2,-18-5-2,18-6-2,22-17 2,-5-5-2,26-17 0,-26 0 4,27-17-2,-5-27-4,-18 4 2,18-21-2,-21 5 6,25 17-8,-26-23 0,27-11 4,-27 12-8,4-23-4,1 11 2,-22-33-8,21 5 8,-43 6-2,4-39 4,-21-12 10,-19-11 0,-21 1 2,0-7 0,-21-16 6,-19 39 4,1-22-2,-22 45 32,-36 5-30,14 5 4,-35 46-6,0 44-2,-22-5-4,22 22 6,-22 39-4,22-17-12,18 40 8,-18-23-2,17 39 0,1 1-8,4-18-8,-5 40-20,22-45-36,40 22-94</inkml:trace>
  <inkml:trace contextRef="#ctx0" brushRef="#br0" timeOffset="3.40955E6">18943 11934 400,'-18'-17'18,"-25"-5"0,3 22 10,1-17-18,22-5 10,-23-1-10,18 12-12,-17-17 8,17 11 8,-17 0-8,21-5 8,-43-17-4,22 17-8,-18-18 4,13 18-6,-35 11 2,1-17 0,-1 11-2,-21 0 2,3 17 2,-25-22-2,-18 22 0,5 0 0,-5 0 0,-18 0-2,18 22 2,0-5-2,1 0 0,-1 22 6,22 6-8,0-6 6,0 39-2,17-22-8,0 45 8,23-23-2,-1 23-2,18 17-2,22-18 4,21 18 0,18 22-4,18 0 6,21 22-6,0-5 2,22 22-6,18-23 8,0-10 0,39-34-4,4-6 8,18-44-4,-4-29 2,43-16 2,0-34-6,22-16 2,13-51 0,5 0-2,0 11-2,-1-28-2,-17 6 4,-21-11 0,-1 27-2,-22-16-2,-39 11 4,-17-11 2,-23 11 2,-16-16 2,-45 4 2,-17-4-2,-39 5-6,-18-51 10,-4 6-10,-40-17 4,1 18-10,-18-18 2,0 17 6,-22 17 0,0 28 4,4 56-6,-25 16 4,3 46 2,18-1-4,-17 40 0,-5-12-2,27 56 2,12-33 0,5 28-6,39-23-10,1 23-14,38-17-18,19 0-28,21-12-108</inkml:trace>
  <inkml:trace contextRef="#ctx0" brushRef="#br0" timeOffset="3.41117E6">18724 14279 428,'-61'-34'0,"4"-11"4,-4 29 0,4-7-6,-4-16 8,22 17 0,-23 10-4,23-15 8,-18 27 0,-26-23 0,5 23-10,-1 0 12,-22 0-6,5 23-6,-4 16 10,-18 22 4,17-22-14,0 40 4,5-18 0,-4 1-8,21 16 6,0 1-2,-4-1-2,5 28 4,21-11-4,13 29 2,-13-13 0,35 46 0,5-17 2,17 45-8,17-29 6,23 23 2,21-5-4,18 5-2,-1-17 4,45-44 0,-5-17 0,22-17 0,17-51 2,0-33-8,23-11-10,-1-51-2,22-22 12,-44-11-12,1-28-8,-1 0-4,-34-11 8,-5-6 24,-40 6-4,-17-34 10,-43 11 2,4 0 10,-44-16-2,-17-34-10,-18 11-2,-26-22-4,4 16 6,-17 29 8,-27 16-4,5 11-12,0 74 8,-22 10 2,22 17-4,-22 29-6,1 16 4,-1 0-4,22 16 2,0 29-4,17-28-8,1 28-4,21 5-2,0 12-10,22-1-18,14 18-6,25-18-108</inkml:trace>
  <inkml:trace contextRef="#ctx0" brushRef="#br0" timeOffset="3.41286E6">18147 15835 488,'0'0'40,"0"0"-16,-17 0-24,-5 0-6,22 0 8,0-28 0,22 28 8,-5-12-2,5 12-4,17-22 2,1 22-4,21-22 0,-22 22 0,18 0-6,4 0 8,-21 0-8,-1 0 6,0 0-4,1 0 4,-18 0 2,-5 0-2,5 0 4,-44 0-4,5 0 0,-5 0-4,-35 22 2,18 0 4,-40-10-4,-4 16 4,4-28 2,0 11-4,1-11 0,-23 22 4,22-22-6,1 22 6,-1-22-2,18 17 2,0 6 4,4-7-8,18-16 4,17 23-10,4-23 0,18 0-2,18 0 6,4 0 6,17 0-6,18-23 0,43 7 0,-21-7-2,43-16 4,-25 6-6,25 5 2,-26 16 2,5-10 2,-23 0-4,-38 22 4,-1 0 0,-17 0 6,-22 0 0,0 0-6,-22 0-2,-17 22 4,-18 0-6,-4-10 6,-18 27-4,-22-17 4,-17 0 4,0-5 2,-4 6-8,4-23 4,0 16 2,-5 7-4,45-1-2,-1-22 2,22 23 2,14-23-4,25 0-10,18 11 4,0-11 12,39 0-8,1 0-4,38 0 8,23 0-4,0 0 0,17 28 2,0-28 0,0 0-6,4 11 0,-4-11 4,-17 0 0,-5 22 0,-13 1 4,-26-23-4,-18 0-4,0 0 0,-17 0 2,-22 0-10,0 0-14,0 0-34,-22 0-74,-17-23-62,-18 1 46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5810" units="in"/>
          <inkml:channel name="Y" type="integer" max="3631" units="in"/>
          <inkml:channel name="F" type="integer" max="1024" units="dev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0" units="1/dev"/>
        </inkml:channelProperties>
      </inkml:inkSource>
      <inkml:timestamp xml:id="ts0" timeString="2017-01-17T18:13:47.6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11297 10803 40,'0'-39'456,"-18"17"-456,-4-17-2,5 5 4,-5 6 2,22 11-8,0 17 0,0 0 4,0 0-2,0 0 2,-22 0-2,22 0 4,-17-16-2,-5 16 0,-18 0-2,1 0 2,0 0 2,-18 0-2,-4 16-2,21 1 2,-21 11 0,4-11 4,-4 28-2,0-12 6,4 6-2,-4 1 4,22 21-2,-23-5 4,23 28-2,21 11-4,-3 6 8,21 0 2,21-6-2,19 28-6,17-45-2,43 1-4,18-18 2,22-16 0,0-45 2,39-28-8,-21-28 4,3-5-2,-3-12-6,-40-34 6,-18 29 2,1-17-2,-44-11 0,-18-6 2,-17-11 0,-22 5-2,0-5 0,-22 22 0,-17 6 0,-18 34 0,-26 5-6,4 33 8,-21 6-8,-18 34 8,21 28-8,-25-11-2,26 5-4,-5 22 0,23-22-16,-1 23-4,18-17-24,21 5-38,1 12-182</inkml:trace>
  <inkml:trace contextRef="#ctx0" brushRef="#br0" timeOffset="1464">11515 9651 214,'-17'0'-12,"17"0"12,0 0-4,0-23 0,0 23 6,0 0-2,17 0 2,-17 0 10,0 0-8,22 0 0,-22 0-2,18-17 6,-18 17-10,0 0 6,21-22 2,-21 22-8,0 0 10,0 0 2,0 0-14,0 0 10,0 0-4,0 0-10,0 0 4,0 0-14,0 0-42,0 0-58</inkml:trace>
  <inkml:trace contextRef="#ctx0" brushRef="#br0" timeOffset="2620">14475 7664 400,'22'-62'-4,"-44"23"10,4 6 38,18-12-40,-21 6 0,-1 22-4,4-5-2,-4 22 2,-17-23 2,22 23 2,-23 23-6,1-1 4,-22 17 10,-1 0-4,6 17 6,-6 28-4,1 17-6,22 33 2,0 12-2,21-12 6,18-16 4,39 5-12,18-6-2,4-38 0,40 5 4,-5-51-4,27-11 6,-27-22-6,26-22-2,-26-34 8,-13-28-2,-4 6-2,-22-17-2,-18-6 4,-17-17-2,-22-16-2,-22 28-2,5 5 6,-44 6-10,4 33 8,-26 23-8,4 17 0,-17-1 6,13 23-12,26 23-6,-4-1-12,21-5-22,23 22-40,-5-16-70</inkml:trace>
  <inkml:trace contextRef="#ctx0" brushRef="#br0" timeOffset="4308">15467 7921 306,'-39'-16'-50,"21"16"42,-3-23 16,-1 6-10,4 17 0,18 0-6,-22 0 10,22 0-2,-17 17-2,17-17 10,-22 0-8,5 23 0,-5-23 4,4 16 0,-21-16 0,17 0 0,0 0 4,5 23-2,-23-23 16,19 22 0,21-22-4,-18 0 16,18 0-18,0 0 10,18 0-10,21 0-8,0 0-4,22 0 2,18-22-2,0 22-2,4-23-2,-4 23 0,21 0 4,-21 0-8,-22 0 10,4 0-6,0 0 2,-22 0-2,-21 0 0,4 0 4,-22 0-12,0 0-26,0-16-40,0 16-70</inkml:trace>
  <inkml:trace contextRef="#ctx0" brushRef="#br0" timeOffset="4636">16364 7485 428,'0'45'-18,"0"-45"24,0 16 28,-22 29-24,0 28 0,22 28 8,-18 16-10,-4 1 0,22 22-4,0 0-4,0-17 4,22-6-4,-22-38 2,18 5-8,4-51 4,-22 6 4,22-39-2,-22 0-6,17 0-12,-17-17-16,22-16-92</inkml:trace>
  <inkml:trace contextRef="#ctx0" brushRef="#br0" timeOffset="5260">16381 7384 624,'61'-39'-94,"-43"22"90,21 0 14,0-5-4,44 22 0,14-22-6,25 22 4,-4 0-6,0 0 2,0 22 2,5 0-4,-5-22 2,-18 17 0,-4-17 2,5 0-2,-40 17-2,18-17 2,-40 0 0,0 0 2,-17 28 0,-22-17 8,0 34-4,0 11-6,-22 50 2,1 6 0,3 50-2,-4 23-2,22-34 8,0 28-6,0-22-2,22-11 4,-4-35-2,3-4-2,1-12 6,-4-34-4,4-21 6,-22 4 0,17-44 8,-17 0-16,-17 0 4,-5-44-4,4 21 4,-43-38-6,22 5 0,-40 0 2,-4 11-2,-35-17 6,0 6-2,-22 23-2,0 11 2,22-1 0,0 1 2,18 5-2,-1 17-6,44 0 4,-4 17-8,22-17-6,21 0-42,18 0 10,0 0-34,18 0-206</inkml:trace>
  <inkml:trace contextRef="#ctx0" brushRef="#br0" timeOffset="5732">15765 7905 176,'-18'-23'60,"18"23"-54,-22-17 28,22 17-14,0 0 2,0 0 8,0 0 4,0 17-14,0 6-6,22-7 0,-22 29 0,18-11 0,-18 16 2,21 1 10,-3 10-12,-18-5-4,22 28 12,-22 17-4,0 16-6,17 23-8,-17 17 0,0 0-2,0-12-2,22-11 2,-22-16 0,0-17 2,0-17-4,0-29 2,0-15-2,0-1 6,0-39-8,0 0-4,0 0-16,0 0-18,0-17-18,-22-28-76,5 6-205</inkml:trace>
  <inkml:trace contextRef="#ctx0" brushRef="#br0" timeOffset="7943">11415 10294 356,'22'-28'-8,"-22"28"18,-22-17 2,22 17 8,0 0-20,0 0 2,0 0 0,0 0 2,0 17 12,22-17-6,-22 28 2,0 6-4,0 5-2,0 0-6,0 6-2,0-11 6,0-7-4,0-15 20,0-12 8,0 0-12,0 0-12,-22-12 2,4-32-2,18-35-2,-22-5 4,5-11-4,17-28 2,0 6 0,0 5-2,0 5 8,0 46 0,0-1-8,0 45 0,0-5-6,0 22 2,0 0-2,0 0 6,0 22-2,0-5-2,17 6 4,5-1-2,-4 17-2,4-16 4,17 16-2,-17-17-2,17 12 4,0-6-2,1-17 0,-1-11-2,0 22 2,23-22 0,-23 0 2,18 0-4,4-22 4,18 22-2,-1-11 4,6 11-8,12-28 4,26 28-2,-26 0 4,22 0-2,5 0 0,-5 28-2,-18-17 2,18 11 0,0-5 6,5 5-6,-5 1-6,22-6 12,-5 5-6,27-22-2,-5 22 2,-17-22 0,0 17 2,-4-17-2,-14 17-2,-4-17 4,0 28-2,0-17 0,5-11-2,-27 23 4,26-23-4,-26 16 2,27-16 2,-5 0 2,-18 23-4,-3-23 0,3 22 4,-21-5-2,0-17 4,21 22-4,-21 1 4,-1-7-2,6 1-4,12-17 4,-18 28 0,23-17 0,-22-11-2,21 0-4,1 0 2,-23 0 0,23 0 2,-22 0-2,-1 0 0,-16 0 0,16 0-2,-21 23 2,4-23 4,18 0-4,-18 17 2,-4-17-4,4 0 4,0 22-4,18-22 4,-18 0-4,-4 0 2,4 0 2,18 0 0,0 0-6,-1 0 4,23 0 2,-22 0-2,21 0-2,1 22 2,-5-22 2,5 17-2,-1-17 0,-4 23-2,5-23 4,-1 22-2,1-22 0,-5 0-2,-17 0-2,4 0 6,-26 0-4,4 0 2,0 0 2,-4 0-2,-18-22-2,1 22 2,-19 0 0,-3-23 0,-18 23 2,22 0-4,-22-17 2,0 17 2,0 0-2,0 0-2,0-22 4,0 22-8,0 0 0,0 0 6,0 22 2,0-5-4,0 6 2,0 33 0,0 5 2,0 34-2,0 6 0,0 0-8,17 39 8,-17-17 0,22-11-4,-22-6 2,22 6 4,-4-6-2,3-11 0,-21 6-2,18-45 2,-18 6-8,22-23-18,-22-17-10,0-5-52,0-17-152</inkml:trace>
  <inkml:trace contextRef="#ctx0" brushRef="#br0" timeOffset="9023">14138 10126 284,'-39'0'0,"17"-16"30,5 16 8,-23 0-10,40-23-4,-22 23 0,22 23 4,0-7-6,0 29 2,0 17-10,-21 33-6,21 6-2,0 33-8,0-11-6,0-28 2,21 11-16,-21-10-20,22-35-62,-4-22-234</inkml:trace>
  <inkml:trace contextRef="#ctx0" brushRef="#br0" timeOffset="9272">15327 10328 866,'22'184'-324,"-44"-111"324,5 28 6,-5-6-8,22 28 2,22-5 2,-5-18-12,5-21-10,18-1-20,-1-16-36,0-17-148</inkml:trace>
  <inkml:trace contextRef="#ctx0" brushRef="#br0" timeOffset="9512">16879 10305 592,'40'101'-12,"-40"-39"16,-40 33 0,19 11-4,3 6 2,18 28-14,0-17-10,18-28-18,3 6-18,19-17-58,-1-22-208</inkml:trace>
  <inkml:trace contextRef="#ctx0" brushRef="#br0" timeOffset="9720">18466 10406 626,'101'62'-22,"-84"-45"28,-17 44-6,0-22-4,-17 62-16,17-6-18,0 28-18,0-28-54,-22 12-260</inkml:trace>
  <inkml:trace contextRef="#ctx0" brushRef="#br0" timeOffset="10559">13898 11178 358,'-39'0'0,"21"0"4,-4 0 12,5 0 0,17 0-12,0-11 2,-22 11 14,22 0 0,-22 0-4,4 0-6,-3 0-4,-19 11 2,23 29 2,-23 4 0,-21 18 0,22 11-2,-22 27-6,21 7 4,23 27-6,17 6 0,0-23-2,39-16 10,18 0-14,26-39 6,13-29-6,27-33 6,-5-33-12,0-29-4,0-39 14,-18 0 4,-21-38 2,-18-18-10,-21 0 20,-19-27-16,-42 27 24,-1 39 2,-57 34-20,22 34 2,-43 50-12,-1 11 6,1 28-4,3 6-8,19 17-14,16 10-28,23-10-90</inkml:trace>
  <inkml:trace contextRef="#ctx0" brushRef="#br0" timeOffset="11020">15568 11279 480,'-140'-39'0,"61"17"4,1 22 6,-1 0 4,18 44-10,-18 18 4,40 11-8,-23 27 6,23 18-6,39 27 0,0-27 0,39-1 0,23 1 0,34-34-10,26 0 0,14-51 16,4-33-6,21-22 0,-25-39 6,4-18 4,-22-33 8,-35-11-2,-26-34-4,-18 12-10,-17 11 10,-44 11 14,-35 27-26,-43 35 2,-18 38-6,-22 46-4,-18-6 6,19 27-10,20 18-24,19 0-22,21-12-50,40 11-184</inkml:trace>
  <inkml:trace contextRef="#ctx0" brushRef="#br0" timeOffset="11835">16919 11341 536,'-22'17'-10,"22"11"14,-18 5 4,18 29 4,0 33-6,0 6-2,0 44-4,18-33 0,4 28 0,-5-17 6,5-28-6,17-33 4,1-1 4,-1-27-4,0-34-2,23 0 2,16-34-2,1-11-2,0 6-2,-1 0 4,6 6 2,-6-12-4,1 28 0,-18-5 0,18 22 0,-22-23-2,-14 23 4,-3-17-4,-23 17 4,5-22-2,-22 22 4,0-17-6,0-16 4,0 10-2,0-38-2,-22-23 2,22 22 4,-17-33 2,-23 17-8,18-6 4,-17 5-4,17 18 4,-17 11-8,-18-12 2,18 17 0,-22 6 2,-18 0 2,18 16-2,-1 12 2,6 11 2,-6-28-2,6 28 0,-6 28-2,1-17 2,-18-11 0,23 40 0,-27-18 0,26 0-4,-4-5 4,21 6 2,1-1-10,17-22 0,22 17-2,-17-17-6,17 0-8,-22 0-8,22 0-8,0 0-20,-18 0-82,18 0-100</inkml:trace>
  <inkml:trace contextRef="#ctx0" brushRef="#br0" timeOffset="12652">18663 11436 458,'-96'-17'-100,"57"17"110,-1 0 16,18 0 2,22 17 10,-17 5-2,17 17-10,0 23-8,17 16-8,5-16 6,-4 33-12,4-11 0,-5 17 0,5 16-4,-5-16 0,23 16-2,-18-16 6,17-17 2,0-33-2,1 10 0,-1-39 0,22 1-2,0-46 4,-4 1-2,22-17 0,-18 0 2,18 5-4,-18-16 4,-4 16 2,4 12-4,-22-1 0,1 7-4,-18 16 0,-5 0 6,5 0-8,-22 0 10,0 0-2,0 0-6,-22 0-2,5 0 2,-5-23 0,-18 6 0,1-5 2,0-11-8,-1-12 6,1-17 0,17-16-2,-17-1-4,21-21 2,18-1 0,0-16 0,18 16 0,-18 6 2,22 11 2,-5 28 0,-17 17 0,0-1 2,-17-4-4,-5 4-2,4 29 0,-4-17 4,-39-5-4,22 10 4,-40 1 0,22 22 0,-26 0 2,5 0-2,-1 22-2,-22-22 2,23 23 0,-1-7 0,0 1 2,40-17-12,0 0-12,17 0-14,22 28-20,22-28-22,-5 0-194</inkml:trace>
  <inkml:trace contextRef="#ctx0" brushRef="#br0" timeOffset="13335">19778 11716 396,'17'-17'10,"5"-5"0,-22 22 8,22 0 18,-22 0 12,18 22-20,3 17-12,-3 45-12,4 11-4,17 28 2,-21-11 0,3-5 2,19 4-4,-1-4 2,1-51 4,-1 0-8,40-34 8,-18-22-12,39 0 8,-4-61-4,5 10 2,17-33 6,4-17-8,-25 1 4,3-1-4,-21 0 4,-18 45-2,-22-5 4,-21 22 2,4 16 0,-22 12-4,-22-17 4,-17 11-4,-18 0 2,-44-27-6,-17 5 2,-22-1 0,-17 7 2,-5-29-4,5 1-2,-1 16-2,-3-5 0,25-12 6,14 17-4,26 6 0,12 17 0,45 5-18,22 17-2,17 0 12,39 0 4,18 0-6,26 17-18,13-17-26,5 22-124</inkml:trace>
  <inkml:trace contextRef="#ctx0" brushRef="#br0" timeOffset="16971">11773 7127 244,'-39'0'-2,"21"0"6,-4 0 2,1-17 8,3 17-14,18 0-2,0 0 8,0 0 4,-22 0 2,22 17-6,0-17 10,0 0-4,-17 0-8,17 0 2,-22 28 0,22-28-4,-18 0-2,-3 11 6,3-11 0,-21 22 0,17-22 0,4 17-4,-3-17-2,-1 22 8,4-22-8,18 23-2,-22-23 2,22 17 4,0-17 10,0 22-2,0 0 0,0-5 0,22 28 0,-22-11-10,18 5 6,4 22-4,-1-5 4,-21 28 0,18 17-6,-18-17 2,22 5 0,-22 18 8,0 5-14,0-6 2,-22-33 4,22 27 0,0-21-8,0-18 10,-18 18-6,18-12 0,0-34 2,0 23 2,0-33-6,0 16 8,18-17-6,-18-22 4,22 23 2,-5-23-8,5 0 2,-4-23 0,3 23 4,19-22-4,-23 5 0,23-5 0,3-1 0,-25 23 0,21-16 0,1 16 2,21-23-4,-22 23 4,22-17-2,-4 17-2,4 0 2,1 0 0,-6 0 2,6 0-2,-23 0 0,-22 0-2,27 0 2,-44 0 6,18 0-8,-18 0 2,0 0 0,0 0-6,-18 0-20,18 0-6,0 0-36,-22 0-94</inkml:trace>
  <inkml:trace contextRef="#ctx0" brushRef="#br0" timeOffset="18267">10186 7591 350,'0'-61'-4,"0"38"38,0-16-16,0 17 2,0 22-16,0 0-4,0-17 0,0 17-2,0 0 10,0 0-8,0 17 8,0-17 24,0 22-4,0-5-10,-22 61-12,22 23-6,0 17 0,0 44 0,0-5 2,22-12-2,-22-33 0,18-6 0,4-33 0,-22-11 0,17-23 2,-17-39 2,22 0-2,-22 0-8,0 0-4,0-17-12,17-5-14,-17-18-28,22-21-122</inkml:trace>
  <inkml:trace contextRef="#ctx0" brushRef="#br0" timeOffset="18651">10147 7328 358,'-22'-61'-4,"22"44"0,0-6 8,22 1-6,-5 22 0,23-17 6,-1 17-10,22-22 6,0 22 4,18 0-4,-22 0-2,4 0 2,0 22-2,-21-5 6,-1 28-4,-21-6 2,3 17 2,-21 6-6,-21 16 8,3-17-2,-21-5-4,-1 28 0,-21-44 0,0 16-2,4-6-14,-22-39-18,18 28-70,-17-16-70</inkml:trace>
  <inkml:trace contextRef="#ctx0" brushRef="#br0" timeOffset="19163">10562 8302 446,'-17'0'0,"17"17"2,-22-17 8,22 22 0,-22 40-12,22-1 2,0 12 2,22-11-10,0-1-12,-5-5-6,-17-17-48,22-16-92</inkml:trace>
  <inkml:trace contextRef="#ctx0" brushRef="#br0" timeOffset="21255">8639 9214 20,'17'0'54,"-17"0"26,22 0-28,-5 0-26,23 0 0,21-22-8,-22 22-14,40 0-6,-18 0 8,-4 22 4,22 1 10,-18-7-8,40 7 2,-1-1-4,-4-5-6,27 5 0,-5 1 0,0-12-4,22 11 0,0-5 0,-5-17 2,5 0-2,0 0-6,0 0 4,-22-17 2,0 17 2,4 0-2,-26-22 0,-17 22 0,22-11-2,-23 11 10,-16 0-4,16-23 4,-17 1 6,18 22-4,-18-17-10,-4-5 4,-17 22-6,21-23 2,-22 23 6,22-16 2,-4 16-4,4 0 4,1-23-6,16 23 2,1 0-2,0-22 2,21 22-4,-21-17 0,21 17 0,-3 0 0,-19-22 0,23 22 0,-22 0 4,4 0-4,-5 0 0,1 0 4,0 0 6,-1 22-4,1-22-4,4 0 6,-4-22-4,-1 22 0,1 0-2,0 0-2,-18 0 4,18 0-2,-18 22-2,18-22 0,-18 0 0,-4 17 10,21-17 6,5 0-16,-4 0 2,17 0-2,5 0-2,-1 0 4,-3 0-4,3 0 4,1 0-2,-1 22 0,-21-22-2,21 0 4,-3 23-6,25-23 2,-26 16 2,5-16 2,17 0-4,-18 0 4,1 23-4,-5-23 4,5 0-4,-1 0 4,-4 22-4,5-22 4,0 17-4,-1-17 4,-21 0-2,21 0 0,18 0 0,-21 0-2,3 0 2,18-17 0,5 17 0,12 0 6,-13-22-12,-4 22 10,22 0-4,-22 0 2,22-23-8,-22 23 6,22 0 4,0 0-6,-4 0 2,4 0 4,21 0-6,-25 0 4,4 23-2,22-23-2,-27 0 2,5 0 2,-22 0-2,22 0-2,-22 0 2,4 0 0,-4 0 2,22 0-2,-22 0 0,22 0 0,-22 22-2,0-22 2,5 0 0,-27 17 2,26-17-2,-26 0 0,-17 0 0,22 0 0,-23 0 0,5 0 0,-4 0-2,0 22 4,0-22-2,-18 0-2,17 0 4,-21 0-2,4 0 0,1 23 0,-6-23-2,6 0 4,-23 11-4,22-11 2,-21 0 0,-1 0-2,-22 0 2,5 0-2,-4 0-2,-18 0-14,0 0-12,-18 0-12,-4 0-28,-17-11-94</inkml:trace>
  <inkml:trace contextRef="#ctx0" brushRef="#br0" timeOffset="24574">8241 12393 398,'17'0'-22,"-17"0"26,0 0 6,0 0-4,0 0-8,0 0 8,0-23 0,22 23 4,17 0 2,1 0-10,-1 0-2,22 0 6,-4 0-2,4 0-4,18 0 2,0 0 2,-1 0-6,23 0 2,-22 0 2,21 0-2,-21 0 4,22 0-4,-23 0 0,23-16-2,-44-7 2,26 6 0,-26 17 4,4-22-4,-22 22 12,22-11-10,-21 11 4,-1 0 2,0-22-6,1 22 0,16-28 2,-12 11-2,13 17 0,-18-17 0,23 17-2,-6-22 0,6 22 0,-23 0 0,22-23-2,-4 23 4,4 0-2,18 0 0,-18-17-2,0 17 4,-4 0-2,4 0-2,-4 0 2,-13 0 2,13 0-4,4 0 2,-4 0 0,4 0 2,-22 0-8,23 0 6,-6 0-4,6 0 4,-23 17 0,-17-17-2,17 0 2,0 23 2,-21-23-4,21 0 4,-17 0-4,17 0 4,-17 0-4,-22 0 2,18 0 8,-18 0-8,0 0 2,0 0 0,0 0-4,0 0 4,0 0-4,0 0 4,0 0-2,22 0-6,-22 0 8,17 0-4,5 22 2,-22-22 0,18 0 0,21 0 0,-17 17 0,-5-17 0,27 0 0,-27 17 0,23-17 2,-1 0-2,0 0 4,1 0-2,21 0 2,0 0-8,18 0 4,0 0 0,-1 0 0,1 28 4,4-28-8,-4 0 8,-1 22-4,1-22-4,0 11 8,0-11-8,4 22 4,-5-22 4,1 17-4,0-17-4,-1 0 4,-16 23 4,16-23-4,1 0 0,0 16-4,21-16 8,-21 0-4,21 0 0,-21 23-4,22-23 8,-1 0-4,-4 22-4,27-22 8,-27 23-8,26-23 4,-4 0 4,0 11-4,1-11 0,3 0-4,-4 28 8,22-28-4,-5 22-4,5-11 4,22 12 4,-26-23-4,25 17 0,-25-17 0,4 22-4,0-22 8,0 17-4,-1-17-4,19 0 4,-18 22 0,0-22 4,17 0-8,0 22 4,-17-22 0,18 0 0,-18 23 0,21-23 4,-25 0-4,26 0 0,-5 0-4,0 0 4,23 0 4,-19 0-8,19 0 4,-6 0 4,6 0-4,-19 17-4,14-17 4,5 0 4,-1 0-8,22 22 8,-4-22-4,-18 0-4,18 0 4,4 22 0,-22-22 8,-22 12-10,1-12 2,3 22 0,-3-22 2,-18 0-2,0 17 0,-5-17 2,-12 0 0,-27 0-4,4 0 2,-21 0 2,4-17-2,-26 17 0,-18-22 4,-17 22-4,-4-12 4,3 12 0,-21 0-4,0 0-8,0 0-4,-21-22-16,-19 22-30,1 0-128</inkml:trace>
  <inkml:trace contextRef="#ctx0" brushRef="#br0" timeOffset="26015">7939 15398 278,'-17'34'2,"-5"-34"8,4 0 14,18 0 10,0 0-30,0 0 2,0 0-6,18 0 6,4-23-4,17 23 8,0 0-4,1-11-4,21 11 6,-4-28-4,4 28 4,18-17-6,-1 0 8,5 17-4,14-22-4,3 22 4,18-22-4,22 5-4,0-5 2,0-1 0,-5 6 6,5 17-6,0-22 0,18 22 8,3 0 24,19-11-34,16 11 8,1 0-6,43 0 0,1-28 0,17 28 2,-22 0-2,22-17 2,0 17-4,0 0 4,0 0-4,21 17 2,-21-17 0,0 28 2,0-28-2,22 11 0,-5 11 4,-17-5-2,22-17-4,-22 23 8,0-1 0,22-5-10,-22-17 12,17 22-10,-17 0 8,22-22-8,-22 17 2,22-17 0,-5 0 8,5 0-10,17 0 2,-17 0 2,-22 17-4,17-17 4,5 0-4,-22 28 4,0-28-4,0 0 4,-22 11 0,-17-11-2,21 23 2,-4-23-2,5 16-2,-23-16 4,1 0-2,-23 23 0,6-23-4,-23 0 4,-4 22-2,4-22 2,0 0 2,-17 0-4,-5 17 4,-17-17-2,0 22 0,-44-22-12,22 23 2,-35-23 8,-26 22-10,4-22 0,-43 11-22,4-11-8,-22 0 8,-22 28-206</inkml:trace>
  <inkml:trace contextRef="#ctx0" brushRef="#br0" timeOffset="3.1841E6">2182 12589 172,'21'0'-2,"-21"0"8,0 0-8,-21 0 2,21 0 4,0 0 6,0 0 10,0 0 4,21 0-2,-21 22 0,0-22-12,18 0 4,-18 0 0,0 0-2,22 0 2,-22 0 0,17 0-2,-17 0 4,22 0-4,-4 0 4,25 0-2,-25 0 4,43 0 4,-4-22-6,43 5 0,1-5 4,56 22-12,40-17 0,43-6-2,40 23-2,35 0-2,22 23 0,-36 16 2,-3-22 0,-23 27-4,-17-44 6,-18 23-6,-43-23 2,-18-45 0,-39 23-2,-22 5 4,-17-22-4,-1 16 2,-43 12-4,4-11 4,-21-6-4,-18 28 6,-22 0 2,17 0 0,-17 0-4,0 0 2,-17 0-4,17 28-6,-22-6 4,0-11-2,4 12-4,-3-6-10,3-17-14,-4 22-30,22-22-6,-17 0-96</inkml:trace>
  <inkml:trace contextRef="#ctx0" brushRef="#br0" timeOffset="3.18473E6">2125 15795 336,'17'0'4,"5"0"18,17 0 24,18 0-10,44-22 4,39 0-10,39-18-16,57-4 4,44 4 6,39 1-14,18 6-4,17 10-2,4-16-2,-17 17 2,-26-17-2,4 16 2,-61-16-4,-39 5 0,-40-10 0,-22 27 4,-56-28-6,-23 28 4,-16-5 4,-23 11-6,-22 11 4,-17 0-8,0 0-6,-17-28-16,-5 28-24,-17-17-30,-1 17-36,-21-17-110</inkml:trace>
  <inkml:trace contextRef="#ctx0" brushRef="#br0" timeOffset="3.18518E6">5640 14962 92,'-22'-28'-28,"22"28"40,0 0 14,-22 0-6,22 0-20,0-17 0,0 17-10,0 0-6,0-17-6,0 17-12,0-22-4</inkml:trace>
  <inkml:trace contextRef="#ctx0" brushRef="#br0" timeOffset="3.18858E6">14973 5023 286,'18'0'34,"-18"0"-36,0 0 2,0 0 6,0 0-4,0 0 16,0 0 4,0 0 4,0 0-14,0 0 2,0 22-8,0-22 12,0 17-12,0 28 22,0 10 10,-18 63-12,18 61-6,-22 101-10,-17 95-12,17 84 6,5 78-2,-5 39-6,22 6 8,22-33-2,-22-6 0,17-73 0,5-51-2,-4-44 6,25-50-6,-25-73 2,4-34 8,17-61-12,-21-34 6,21-28-2,-17-33-4,-22-40 4,17-5-8,-17 5 2,0-22 4,0-22-4,0 5 4,0-5-12,22-12-4,-22-28-20,0 18-18,0 5-36,0-1-148</inkml:trace>
  <inkml:trace contextRef="#ctx0" brushRef="#br0" timeOffset="3.20104E6">17098 6948 152,'-22'0'20,"5"0"24,-5 0-20,4 0-12,-4 0 2,22 0-2,0 0 0,0 0-6,0 0 4,0 0-6,0 0 4,0 0-2,0 0-2,0 0 2,0 0 2,0 0-2,0 0 2,0 0 4,0 0-4,0 0 0,0 0 0,0 39-10,0-17 8,0 17-6,0 6 0,0-28 0,0 28-2,0-34 6,0 11-2,0-22-4,0 17 8,0-17-8,0 0 4,0 0-4,0 0 8,0 0-6,0 0 0,0 0 0,0 0 6,22 0-10,-22-17 8,0 17-8,0-22 8,0-17-8,0 22 8,0 0-8,18-28 4,-18 29 0,0-29 0,0 28 4,0-17-10,0 7 4,0 10 2,0-22 0,0 16 0,0 6 2,0-5-2,0 22-2,0-22 2,22 22 2,-22 0-2,0 0-2,0 0 4,0 0-8,0 0 6,0 0 0,0 0 0,0 0 2,17 0-4,-17 0 2,0 0 0,22 0 2,-22 0-2,17 0 2,-17 0-4,22 0 6,-4 0-6,4-17 4,-5 17-2,23 0-2,3 0 2,14-23 0,-18 23 2,40-11-2,-18 11-2,1-28 4,16 11-2,1 17 0,0-16-2,-1-7 2,5-16 2,14 17-4,-19-1 6,23 7 0,-23-7-8,23 12 10,-40-17-2,35 11 4,-17 0-4,4-5-4,-4 0 4,0 5-4,-1-6 6,1 23-2,-18-22-6,0 22 12,18 0-6,-22-17-2,26 17 2,-26 0-2,21 0 4,6-22-6,-28 11 4,23 11-2,4-28 2,-4 11-4,-1 0 2,1-5-2,0-1 6,0 23-6,4-16 4,-5-7-6,1 23 6,0-22-4,-1 22 6,-16-17-6,16 17 4,-17 0 2,18-22-6,-22 22 6,4 0-8,0 0 4,-21 0-2,17 0 0,-18 0 4,5 22-6,13-22 2,-36 0 2,19 0-4,-1 17 2,-21-17 2,25 0-4,-25 22 2,21-22 0,-17 0 2,17 23-2,-21-23 0,21 16-2,5 7 4,-27-23-2,23 22 0,-1-22 0,0 17 4,-17 0-10,18 11 8,-1-28 2,0 11-6,-17 11 4,17-5-2,1 28 0,-23-28 0,23 5-6,-18 0 6,17-5 0,-17 0 4,-5 11-2,5 6-2,-4-18 0,3 7 0,-21-23-2,18 22 6,-18-22 6,0 0-6,0 0 2,0 0 2,0 0-2,0 0-8,0 0 8,0 0-2,0 0-4,0 0 2,0 0 8,0 0-2,0 0-2,0 0 10,0 0-6,0 0 0,0 0 0,0 0 2,0 0-2,0 0 8,0 0-12,0 0 4,0 0-6,0 0 4,0 0-6,0 0 2,0 0-4,0-22 6,0 22-4,0 0-2,0 0-4,0 0 4,0 0-6,0 0 6,0 0-2,0 0 4,0 0-2,0 0-4,22 0 2,-22 0 2,0 0 4,0 0-4,0 0 0,0 0 0,0 0 2,0 0-2,0 0 0,0 0 2,0 0 2,0 0-4,0 0 0,0 0-4,0 0 12,0 0-10,0 0 4,0 0-10,0 0 8,0 0 4,0 0-4,0 0 0,0 0-4,0 0 2,0 0 2,0 0-6,0 22 6,0-22-4,0 0 0,0 0 6,0 0-6,0 0 2,0 0-2,0 0 2,0 0-4,0 0 2,0 0 6,0 17-2,0 5-6,0 1 8,17 10-6,-17-5 4,0 23-6,0-7 8,0 18-6,22-28 2,-22 27 4,0-22-8,0 23 8,0-23-4,0-22 2,18 22 2,-18-17-2,0-22-2,0 0 4,0 0-2,0 0-6,0 17 8,0-17-2,0 0 0,21 22 0,-21-22-2,0 23 4,0-23-2,0 0 0,0 17 0,0-17 0,22 22-2,-22-22 4,0 0-4,0 0 2,0 0-2,0 0 0,0 0 2,0 0-6,0 0-4,0 0-4,0 0-4,0 0-8,0 0-2,0 0 2,0 0-14,18-22-22,-18 22-64,22 0 20,-22-17 22,0 17-21</inkml:trace>
  <inkml:trace contextRef="#ctx0" brushRef="#br0" timeOffset="3.20165E6">22996 7446 398,'0'0'26,"0"0"6,-22-17-12,4 17-12,-4-22-2,5 22-2,-5 0-4,-17-23-2,-1 23 4,-21 0-12,4 23 10,-26-1-4,-13 17 6,-5 0 6,1 45-4,4-28-2,-5 23 14,22 27-6,1-17 4,17 40-8,-1 5 4,45 23-6,-5-11 2,22 5 0,22-11 2,35 16 0,26-33-8,13-27 6,26-12-6,36-45-6,-1 0 6,22-39-4,-21-39 2,4 0-2,-23-23-6,-21 6 8,-17-50 2,-5-6-6,-17-11 6,-18-34 0,-22-22 0,-17-17 4,-22-22 0,-39 22-4,-5 11 6,-52 45-2,-5 17-10,-17 67 8,-21 17-2,-1 17 0,-18 22-6,1 44 2,17-10-8,0 28-6,22 16-18,18 0-16,21 6-26,18-5-100,43 27 2</inkml:trace>
  <inkml:trace contextRef="#ctx0" brushRef="#br0" timeOffset="3.20287E6">23551 8442 28,'17'0'36,"-17"-23"2,0 23 4,22 0-8,-22 0 12,22 0-4,-22 0-8,0 0-8,0 0-10,0 0-4,0-16-10,17 16 10,-17 0-4,22 0-4,18 0 10,-23 0 6,22-23 2,23 23-8,-1 0-4,35-22 2,-13 22-8,35-17-4,-17-5 4,17 5-6,-40-5 2,1 22 0,0-12 6,-40-10-8,1 22 12,-19 0 4,1 0 0,-22 0-10,0 0 0,0 0-2,0 0-6,0 0-8,0 0-18,0 0-22,0 0-34,-22 0-124</inkml:trace>
  <inkml:trace contextRef="#ctx0" brushRef="#br0" timeOffset="3.20374E6">24644 7625 348,'17'-34'20,"-17"6"-16,0 28 30,0 0 4,0 39-10,0 23-8,0 39-10,0 39 0,-17 39-6,17-17 2,0-5-4,0-23 0,0-11-2,0-28-2,0 6 2,17-34 0,-17-16 4,22-12 0,-4-17 8,25 0-4,-25-22 2,21 0-6,0 0 2,23 0-2,-23 0-2,22-22 2,-4 0-6,4-17 4,-4 22-2,-13-6 2,13 12 4,-18-11-6,0-1 0,-17 1 0,0 5 2,-22-5 0,0-1-4,0 23 2,0 0 4,0 0 0,0-16 2,0 16 0,0 0-8,0 0 2,0-23 2,0 6-2,0-5 0,0-11-2,0-29 4,0 0-2,0-10 0,0-12 0,-22-17-8,22 0 10,-22 1-4,22-1 4,0 6-2,0-1 0,0 35 0,0-23-4,22 22 2,-22 23-2,0 6 4,0-12 2,0 28-2,0-5 0,0 22-2,0 0 4,0 0-2,0 0-6,-22 22 8,5-5-2,-23 5 0,1 17 0,0-22 0,-22 22 0,-1 6 0,23-28-2,-18 22 2,-4-16 2,22-23-2,-23 22-2,23-22 2,-18 0 0,14-22 2,3 22-6,23-23 2,-5 6-2,4-5 0,-4 22-4,5-17-2,17 17-8,-22 0 0,22 0-12,0 0-22,0 0-38,0 0-82,0 0 36</inkml:trace>
  <inkml:trace contextRef="#ctx0" brushRef="#br0" timeOffset="3.20432E6">24128 8498 24,'0'-11'58,"0"11"8,0 0-16,0 0-12,-22 0-4,22 0-4,0 0 10,0 0 0,0 0-2,0 0-14,0 0-8,0 11 0,0-11-10,-18 22 10,18-5 4,-21 45 0,21 22-12,0 11 0,0 28 2,0-11-4,0 16-2,21-16-4,-3-5 4,4 5-4,-5-28 6,-17 11-8,22-34 2,-22 1 4,0-29-2,0 18-2,0-40 0,0 11 0,0-5 0,0-17-8,0 0-2,0 0-8,0 0-6,0 22-14,0-22-26,0 0-34,0 0-96</inkml:trace>
  <inkml:trace contextRef="#ctx0" brushRef="#br0" timeOffset="3.20511E6">24185 10345 334,'-18'0'62,"-21"0"-12,17 0-16,4-17-10,-3 17-22,3 0 12,-26-23-4,27 23 0,-22-11-8,-23 11 0,6-28 4,-6 28-8,1 0 0,-18-17 4,1 17-2,17 0 4,-18 0-6,22 0 8,-4 0 0,0 17-6,21 11-2,-17-17 6,18-11-6,-5 23 0,27-6 8,-5 5-10,5-22 2,17 0 4,-22 22-2,22-22 0,0 0 2,0 0-2,0 0 2,-18 0-4,18 0 4,0 0-2,0 0-2,-22 0 4,22 0-8,0 0 0,0 0 12,22 0-2,-4 0 0,21-22 0,0 22 8,44-22 0,14 5-4,42-6 4,19 12-10,43-17 0,18 11 2,17 17-4,4 0-2,-21 0 2,-23-16 0,-16 16 0,-40-23 0,-22 23 2,-40-22-4,-34 22 8,-44-17-2,0 17 12,0 0-2,0 0-16,0 0-4,0 0-8,0 0 10,-22-22-14,-17 22-28,-1 0-30,1 0-50,-22 0-56,22 0 48</inkml:trace>
  <inkml:trace contextRef="#ctx0" brushRef="#br0" timeOffset="3.20574E6">22856 10546 334,'0'-22'10,"0"10"16,21 12 0,-21 0 10,0 0 0,0 0-4,0 0-8,0 0 0,0 12-2,0 27-14,18 22-4,4 46-2,-5 5-4,5 5 2,-4-16 4,4-23-10,-5 1 0,5-18-2,-22-38-20,0-1-2,0-5-36,17-17-62,-17 0-100</inkml:trace>
  <inkml:trace contextRef="#ctx0" brushRef="#br0" timeOffset="3.20639E6">23253 11604 112,'57'-84'136,"-57"61"-36,22-16-16,-22 0-34,0 17-6,-22-17-10,5 22-12,-5 0-14,4-5 2,-21 22-6,0 22 8,-1-5-12,-21 39 6,-17 28 10,16 11-12,23 6 0,0 16-2,17-33 0,22-6 2,22-22 0,17 6 6,0-40-4,40-5-4,4-17 4,-4-39-10,-1-23 8,1 6-4,0-22-2,-18-40 2,-22 18 4,1-18-4,-40 12 4,0 11-4,-22 16 2,4 18-8,-21 38 4,0 12-10,-23 11-2,1 11-2,4 12-24,-4 16-28,22-17-28,0 18-74,21-18 38,18-5-1</inkml:trace>
  <inkml:trace contextRef="#ctx0" brushRef="#br0" timeOffset="3.20665E6">24049 10367 408,'18'-39'48,"-18"56"-20,-18 5 6,-4 40-8,0-6-20,5 22 8,17 28-6,0-11-6,0-16 2,17-1-6,-17 0 0,22-16-2,0-17-16,-4-12 0,3 6-8,-21-16-10,18-23-32,-18 0-60,22 0-96</inkml:trace>
  <inkml:trace contextRef="#ctx0" brushRef="#br0" timeOffset="3.20736E6">24167 11419 12,'0'0'14,"0"-22"8,-22 22-10,22 0 2,-17-11 28,-5 11-10,4 0 6,-21 0-6,17 11 8,-17-11 0,17 22 4,-17-5 2,-1 28 6,1-6-10,22 17-12,-27 5-2,26 1-6,-4 16-6,22-22-10,22 28 0,-4-22 6,4-1-2,17-27-2,22 5-4,18-17-2,0-5-2,-1-17 6,23-17-8,-1-5 4,-3-17-6,-14-23 2,13 6 2,-17-5-2,-18 22 2,-22 5-2,0-11 2,-17 6 2,-4 0-6,-18 17-2,-18 5-2,18-28 2,-22 34-2,5-34 0,-5 28 2,5-28-6,-5 6 6,22-22 6,0 5-6,0-6 2,0-16 4,0-1 0,0 40 4,0-22-2,-18 22 2,-4 16 2,1 12-4,-19 11-2,1 0 10,-18 11-10,-4 12 0,-18 16 0,0 0 4,18 6-4,-17-12 0,16-5 0,5 6-4,-4-17-2,22 5-2,0-22-8,-1 22-8,1-22-12,17 0-36,-17 17-54,17-17-36</inkml:trace>
  <inkml:trace contextRef="#ctx0" brushRef="#br0" timeOffset="3.20801E6">8359 11822 64,'-118'-106'28,"57"67"-2,-18-1-10,18 18-26,-18 11-2,18-17-18,-18-6-12,22-11 3</inkml:trace>
  <inkml:trace contextRef="#ctx0" brushRef="#br0" timeOffset="3.20897E6">5994 9908 252,'-18'-39'16,"18"28"8,-22-17 10,5 5-18,17 23-6,0-11 20,17 11-4,5-22-2,18-1-2,-1 7-6,0-7 2,22 1 6,18 5-16,22 17 8,17-22-2,39-1-2,44-16-6,35 28-6,22-34 4,0 28 4,0 17-8,0 17 8,-18 6-2,-3 10 2,3-11 2,-4-5-8,-17 6 6,-18-23-2,-44 0-4,-17 0 0,-22-23-2,-17 23-2,-23 0 8,-38 0 2,-18 0 8,-5 0 2,-17 0-12,0 0 2,0 0 2,0 0-10,-17 0-2,-5 0 2,22 0 6,-40 0-8,18 0 4,5 0-4,-22 0 2,17 0 0,4 0 2,-4 0-2,5 0 0,17-17 0,-22 17-2,5 0 4,-5 0-2,-18 0-2,19-22 2,-19 22 2,1 0-4,-18 0 4,-4 0-2,-18 0 0,0 0 0,-21 22-2,-18-22 2,-5 17 2,-12 6-6,-27-1 4,5-5-6,17 5 0,-18 1-4,19-7 0,21 7-8,17 10-6,0-10-10,45 5-12,-6-28-22,45 11-12,17-11-68,17 22 30,5-22-6</inkml:trace>
  <inkml:trace contextRef="#ctx0" brushRef="#br0" timeOffset="3.21302E6">10326 11559 22,'18'0'96,"-18"-17"-50,0 17 14,0 0-40,0-22 6,-18 22-4,-4-23 4,22 23-2,-22 0-4,5-16 12,-5-7-2,-17 23 2,21-22-4,-4 22-10,5 0-8,-22 0 0,17 0 4,4 0-2,-4 0-10,-17 22 8,0 1-6,-1-7 0,1 7-2,-22-23-4,21 22 2,19-5 0,-19 0 0,1-17-2,21 28-14,18-28 2,-21 0-14,21 0-20,-18-28-10,18 11-28,0 0-84</inkml:trace>
  <inkml:trace contextRef="#ctx0" brushRef="#br0" timeOffset="3.21408E6">8459 10764 166,'-39'17'16,"-5"5"12,27-22-6,-5 23 4,4-6 2,-3 5 10,3 0-12,-4 12-6,22 5 2,0 23-10,-17 22 6,17 11-8,-22 6-6,22 16 2,0 6-4,22 12 0,-22-18-4,17-16 2,-17-1 0,0-21 4,0-18-2,22 1-2,-22-28-4,0-6 6,0-6 6,18-22 6,-18-50-6,21 16-8,-3-28 4,4-10-4,-22-35 0,17-16 0,-17 6 2,0-23-6,0 0 4,-17 6 0,17 10-6,-22 7 8,22 16-2,-18 28-2,-3-11 6,3 45-2,-4 6 2,22-12-6,-17 28 4,-5-11 4,22 11-12,0 17 2,0 0 2,0 0 2,0 0 0,22 0 4,17 0-2,18 0-4,26 0 4,-4 0-2,39 0-2,22 0 2,0-16 0,-5-7 0,-13 1 2,-3 5-2,-19 17-2,-21-22 2,-22 22 2,-18 22-2,5-22 4,-27 39 0,-17 0-4,22 23 4,-22 33 4,0 28-10,-22 17 2,5-6 4,17 12-4,-22 11 2,0-34 2,22-11-4,-18 5 0,18-33 2,-21-6 0,21-10 4,-18-57 2,18 11-2,-22-5-4,22-17 4,-17 0-2,-5-17-4,-17-5 0,-23-12 2,6-11-2,-23 6 6,-4 0-8,-13 17 4,-5 5 2,0-5 2,5 22-6,-4 0-2,21 22 4,0-5-4,18 5 2,0-5-4,22 5 4,21 1-12,18-7 2,0-16 2,0 0-10,18 0-12,21-16-18,22-7-28,18 23-92,0-22 12</inkml:trace>
  <inkml:trace contextRef="#ctx0" brushRef="#br0" timeOffset="3.21481E6">9688 11699 6,'0'0'46,"0"0"8,0 0 12,0 0-22,0 0-12,0 0 14,0-22-16,0 22-16,0 0 6,0 0 4,0 0 0,0 0 0,0 22-8,0 17-10,22 17 2,-22 28 6,17 33 0,5 1 2,-4 50-14,-18-11-2,21-6 6,1-11-4,-4-17-4,-18-28 6,22-17-4,-22 6 0,17-28 0,-17-34 2,0-5-6,0 6-2,0-23-22,0 0 2,0-23-12,0 23-24,0-39-74,-17 6-81</inkml:trace>
  <inkml:trace contextRef="#ctx0" brushRef="#br0" timeOffset="3.21701E6">10304 13165 40,'0'0'44,"0"0"20,0 0-10,0 0-24,0 0-8,0 0 2,0 0-12,0 0-10,0 0 6,0 0 6,0 0-14,0 0 4,0 0-2,0 0 12,0 0-4,0 0-2,0 0 10,-22 0-6,22-11 6,0 11-4,-17 0 2,-5-22 8,5 22-8,-23-23 4,18 23-8,-34-17-6,16 17-2,-4-22 2,5 0-6,0 22 4,-18-23 0,18 23-2,-1 0 10,-21 0-14,22 23 6,-22-23-4,21 22 4,1 0-4,-1-5 2,1 6-2,0-23-2,17 22 2,4-22 0,-3 11-2,3-11-2,18 0-8,-22 0 4,22 0 6,0 0-2,0 22-4,22-22 8,-22 0-4,18 0 6,-18 0-4,21 0 4,-21 0-4,0 0 2,18 0 2,-18 0 0,0 0 0,0 0 2,0 0 2,0 0-4,0 0 0,0 0 2,-18 0 0,18-22 4,-21 22-4,3 0 6,-4 0 4,-17-11-6,17 11-4,-17-22-2,-1 22 6,1 0-4,0 0-2,-1 0 2,1-23-6,0 23 8,-1 0-6,18 0 4,5 0-4,-5 23 6,5-23-6,-5 0-8,22 0 10,0 0-4,0 0-2,0 0 2,0 0-4,0 0 6,0 0 0,0 0 0,22 0 0,-22 0 0,0 0 0,0 0 2,17 0-4,-17 22 2,0-22 2,0 0-2,0 11 2,0-11-2,0 22 0,0-22 2,0 17-4,0-17 4,0 0-4,0 23 4,0-23-2,0 22 0,0-22 0,0 17-2,0-17 4,0 22-4,0-22 4,0 23-2,0-7-2,0 7 2,0 10 0,0 7 0,0 21 0,0 1 0,0 16 2,0 0-4,22 6 6,-22 11-2,17 6-8,23 17 8,-18-18-2,34 18 0,-16-1-2,43-16 4,-4 0-4,21-23 4,-4-16-4,27-1 8,12-44-4,-12-17 4,12-39-4,5-23-2,17-10 4,-17-35-4,0-5 0,0-11-4,-39 0 2,-5 6 2,-13-1 0,-26-5-4,-18-11 10,0-1-14,-39-10 16,-17 11-10,-22-23 4,-1-11-4,-43 11 8,4 45-2,-17 6-4,-26 45 0,-18 44-4,4 34 2,-25 22 0,25 28 2,-26 6-2,44 50 2,-21-28-6,38 6 4,-17 16-8,17 6 6,23 12-2,-1-12-16,18-6-16,21-16-18,23-6-34,-5-11-60,44 0 46,-5-23-17</inkml:trace>
  <inkml:trace contextRef="#ctx0" brushRef="#br0" timeOffset="3.22098E6">11157 11262 582,'-18'40'0,"-4"-40"0,22 0 4,0 0-10,0 0 8,0 0-2,22 0 0,-4 0 4,4 0-4,-5 0-2,5 0 2,-22 0 0,22 22 0,-5-22 0,-17 0 2,0 17-2,22-17-6,-22 0 4,0 17-8,0-17-4,0 0 2,0 0 0,0 0 0,0 0-6,18 0-2,-18 0-2,0 0 0,0 0-8,0-17 4,22 17 0,-22 0 2,0 0 2,0 0-6,0 0-8,0 0-24,0 0-56</inkml:trace>
  <inkml:trace contextRef="#ctx0" brushRef="#br0" timeOffset="3.24001E6">8757 11481 224,'0'0'6,"0"-23"-6,0 23 4,0 0 4,0 0 2,0-22-4,17 22 16,-17 0-4,22-17 4,-5 17 2,-17 0-10,22-22-4,-4 22-2,-18 0-2,22 0 2,0 0-2,-5 0 0,-17 22 0,22-5 0,-22 5-6,17 17 2,-17 6 0,0-11-2,-17 27-2,-5 1 8,5-1-6,-27 1-2,26-6 6,-21 0 2,17-11-2,-17-12 2,21 18-2,-4-40 0,22 11-4,0-5 0,0-17 0,0 22 0,22-22 4,-4 17 0,4-17 6,17 0-4,18 0 0,4 0-2,-22-17-2,23 17 4,-23 0-8,0 0 8,1-22-6,-19 22 0,-3 0 0,4 0 0,-22 0-6,0 0-2,0 0-14,0 0-32,0 22-108</inkml:trace>
  <inkml:trace contextRef="#ctx0" brushRef="#br0" timeOffset="3.24212E6">23988 11576 22,'0'0'36,"0"0"22,0 0-8,0 0-20,0 0-18,17 0 12,-17 0 4,0 0-2,0 0-2,0 0 0,0 0-12,22 0 0,-22 0 2,0 0-4,0 0 0,0 0-4,0 0 4,0 0-4,0 0-4,0 0 4,0 0 0,0 0-10,0 0 12,0 28-8,0-28 0,0 11 0,0 11 2,0-22 0,0 23-4,0-6 2,0 5 0,0-22-2,22 17 2,-22 5 0,18-22 0,-18 22-2,21-22 4,-3 0-2,4 0 4,17 0-8,1-22 6,-23 22 0,27 0-2,-5 0-2,-21 0 2,21 22 8,-17-22-10,-5 17 10,5 28 2,-22-34 0,18 34-8,-18-28-2,-18 22 0,-4 6-2,5-29-6,-23 29 0,1-45-4,0 23-38,-5-46 40,5-5-112,-1 11 38</inkml:trace>
  <inkml:trace contextRef="#ctx0" brushRef="#br0" timeOffset="3.24249E6">24167 11436 252,'0'0'42,"0"0"-44,0 0 4,18 0 18,-18 0 4,0 0-4,0 0 2,22 0-6,-5 0 2,27 0-10,-5 0-2,-21 0-2,21 0-2,0 0 0,1 0-2,-1 0 0,-17-17-4,17 17 0,-17 0-6,17 0-8,-21 0-10,-18-22-14,22 22-30,-22 0-42</inkml:trace>
  <inkml:trace contextRef="#ctx0" brushRef="#br0" timeOffset="3.24282E6">24582 11419 102,'-17'17'96,"17"5"-42,-22-22-2,22 23-8,0-7-4,-17 7-26,17-1 12,-22 12-14,22 27 2,0-21-8,-22 21 2,22-5-4,22-17 4,0 6-4,-5-28 2,22 5-6,-17-5 10,18 5-8,-1-22 4,-21 0 0,25-22-4,-3-17 4,-1 22 0,-22-39 4,23 11 0,-40-16-8,0 22 8,-18-23-8,-21 23-8,0 5-4,-44-11-8,4 29-22,0-7-26,-21 23-38,-18-22-152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5810" units="in"/>
          <inkml:channel name="Y" type="integer" max="3631" units="in"/>
          <inkml:channel name="F" type="integer" max="1024" units="dev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0" units="1/dev"/>
        </inkml:channelProperties>
      </inkml:inkSource>
      <inkml:timestamp xml:id="ts0" timeString="2017-01-17T18:14:55.6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4228 8839 324,'21'62'-16,"-21"-40"14,0-11 16,0 29 4,0 43-10,18 1-2,4 12-2,-5 27 2,5 11-2,-4-17-8,21 7 10,-17-29-8,-5 5 4,5-16-2,-22-22 0,22-28-6,-22 5-6,0-17 0,0-22-62,0 0-156</inkml:trace>
  <inkml:trace contextRef="#ctx0" brushRef="#br0" timeOffset="384">4009 9097 358,'-61'-62'-2,"43"40"12,18-17-4,-22 22-6,44 17 0,-4-23 10,25 23-4,-3 0-2,38-11 2,1 11 6,22 11-6,17 12 0,-18 16-6,18 22 2,-39 1-2,22 33 4,-45-11-8,6 11 10,-23 6 0,0-6 10,-39-11-2,0-6-2,-39 1 2,0-18-10,-1 1-4,-21-1 4,-18-27-8,1-6 0,-1-17-6,0-11-2,18 0-10,0-11-16,4-34-64,35 6-54</inkml:trace>
  <inkml:trace contextRef="#ctx0" brushRef="#br0" timeOffset="968">4905 9119 296,'136'-62'12,"-97"18"30,0 44 0,-17 0-28,18 0 10,-19 22-10,-3 40-6,4 16-4,-5 23 4,5 16-8,-4 23 0,-18 0-4,0-17 4,0-28 4,0-16-2,-18-18 6,18-44 0,0-17-10,0 0 2,-22-34-2,5-27 2,-5-34-2,4-28 2,-3-1 4,3-32-6,-4 16 6,0 17 6,22 28 10,-17 11-8,17 45-10,0 22-8,0 17 6,0 0 4,17 0 0,27 39 4,-5 0-6,18 23-2,22 33 0,4-11 4,35 11-4,-17 6 2,17 5-4,-18-33 2,-21-34 4,0 6-4,-18-29 6,-22-16-2,-21-39 0,3 0-2,-3-45 0,-18-11-4,0-6 0,0-16 8,-18-6-10,-3 27 2,3-4 2,-4 21 0,5-5 0,-5 45-4,22 22-6,-22-5-20,22 11-28,0 11-16,0 11-80</inkml:trace>
  <inkml:trace contextRef="#ctx0" brushRef="#br0" timeOffset="1456">6689 8794 516,'61'0'-22,"-61"0"28,-22 0-2,22 0 0,-17 45 4,-5 17-8,-18 33 6,1 28-8,0-5 2,17 16 0,-17-11 0,21-28-4,-4-11 8,22-45 0,0-16 2,0-23-6,0-23-4,0 1 2,0-40 4,22-33-2,-4-6 0,3-33-2,19-11 4,-1 5-2,0 5 2,1 12 2,-1 51 2,1 10-2,-19 40 0,19 22 0,-1 0 8,0 61-6,1 17-2,-1 23-4,22 17 6,-21 22-8,21 0 2,-22-6 0,1 11 0,-1-33 0,0-5 0,-17-35-4,-22-21 2,0-18-14,0-16-2,-22 5-40,5-22-56,-44-22-152</inkml:trace>
  <inkml:trace contextRef="#ctx0" brushRef="#br0" timeOffset="1629">6610 9472 436,'-100'0'12,"82"0"40,-4-17-28,5 17-12,34-23-10,5 23 0,-4 0-4,43 0 4,17 0-10,1-22-22,22 22-32,-23 0-28,1 0-98</inkml:trace>
  <inkml:trace contextRef="#ctx0" brushRef="#br0" timeOffset="2144">9194 8498 506,'-40'-34'-10,"-3"12"20,3-17-4,23 16-12,-5 1-8,-17 22 16,39 22-6,-40 1 4,23-7 4,-5 52-6,5-18 6,-5 34 0,0 11 0,4 6-4,-4 39 2,22 0 0,0 0 2,0 16-2,0-16-2,0 0-2,0-39 4,0-6-2,0-34 0,0-21-8,0 4-6,0-44-46,-17 0-98,17 0-115</inkml:trace>
  <inkml:trace contextRef="#ctx0" brushRef="#br0" timeOffset="2304">8538 9192 382,'-22'-51'-2,"22"29"4,0 22 24,0 0-12,40 0-4,-1 0-12,44 0-4,13 0-8,-17 0-58,21 22-142</inkml:trace>
  <inkml:trace contextRef="#ctx0" brushRef="#br0" timeOffset="2624">9430 9074 310,'0'-39'34,"-18"39"32,-21 0-8,-5 0-44,5 0-2,0 39-2,-18 6-12,17 11 6,19 6-4,-1-1 0,4 1 2,18-12-4,18 12 10,4-18-8,17-4 4,0-18-2,1-11-2,21-22 2,0-11 2,-4-18-6,-18-21 6,1-1 0,-1-16 2,-17 16 0,0 1-2,-22 10-6,-22 7-6,0 4-4,-17 18-20,21 22-14,-21 0-18,-1 0-54,19 0-147</inkml:trace>
  <inkml:trace contextRef="#ctx0" brushRef="#br0" timeOffset="2932">9727 9074 334,'83'45'14,"-65"-11"36,-18-12-28,0 40-14,0-1-4,0 12-4,22 11 4,-22-23-4,0 1 0,0-29 8,0-16 12,0-17-18,0 0 0,0-39 6,-22 6 4,22-51-4,0-17 4,0 28-4,0-33 0,22 33-6,-5-11-2,5 23-2,17 21 2,1 7-2,-1 10-12,22 23-26,-4 0-24,4 0-94</inkml:trace>
  <inkml:trace contextRef="#ctx0" brushRef="#br0" timeOffset="3676">12110 8738 604,'0'-33'-172,"-18"11"174,-4-1 6,5 1-10,17 22-2,-22 0-2,22 0 6,-17 22 4,-23 1-2,1 10 8,-5 6-4,5 23 0,-18-1 0,18-5-10,-1 23 4,18 5 0,22-28-2,0 5 2,0-22 6,22-16-6,-4-1 0,21-22-4,1-22 8,-1-1-12,22-16 6,-22-22 0,1 5 4,-1-6-4,0 1 8,-17 21 4,-22 29 0,0-11 12,0 22-8,0 22-4,0-11-10,0 29 4,0 21-4,0 1 0,18-18 4,4 7-6,17-29-4,-17 1-6,17-7-10,18-16-10,-18-16-18,5-7-92,-5-16-120</inkml:trace>
  <inkml:trace contextRef="#ctx0" brushRef="#br0" timeOffset="4228">14060 8716 1023,'-40'0'-541,"40"-11"541,-22 11 6,1 0-4,21 0 0,0 33 2,0 23 2,0 28-4,21 12-2,1 4-2,18 1 8,16-23-8,-16-16 4,21-17 2,0-34 2,-4-11-8,4-11 2,0-12 4,-21-38-4,17-1 6,-18-11-4,-17-11 6,-5-16-4,5 21-4,-4 18 4,-18-1-6,-18 23 4,18 28-14,-22 11 4,5-22-8,17 22-12,-22 22-18,4-22-34,-3 11-104</inkml:trace>
  <inkml:trace contextRef="#ctx0" brushRef="#br0" timeOffset="4716">14951 8878 1010,'22'45'-536,"-22"-34"538,-22 12 4,22 16 0,-21 0-2,21 23-4,0-6 0,0 28 0,0-6 0,21-22 8,-21-17-8,22-17 2,-22 1 14,0-23-18,0-23 4,18-16-4,4 6 4,-22-29-2,39-44 0,-21 33-2,21-33 4,-17 27 2,17 1 0,-17 16-6,-5 23 14,23 22-10,-18 17 2,17 0 8,0 17 2,1 6-6,-19 38-2,19 1-8,-23 11 8,5 10-8,-4 1 2,-18-33 2,22 10-2,-22-16 0,0-6 0,0-39-8,17 0-18,-17 0-4,0 0-26,0-39-18,22 17-90,-5-40-63</inkml:trace>
  <inkml:trace contextRef="#ctx0" brushRef="#br0" timeOffset="4912">15725 8878 84,'40'-84'126,"-19"45"-16,-3 22-30,-18-5-34,22 22-24,-22 0 4,0 0 4,0 0-8,0 22-12,17 18-4,-17 21-8,22 1-4,-22 11 2,22-12-4,-22 23-10,0-28-10,18-17-16,-18 0-18,0-16-98</inkml:trace>
  <inkml:trace contextRef="#ctx0" brushRef="#br0" timeOffset="6204">16420 8901 398,'22'-45'24,"-22"45"18,-22-17-36,22-5 8,0 22-8,-17-23-8,-5 23 4,5 0-2,-5 0-2,-18 0 4,1 23 0,0-1 0,-23-5 4,23 5-6,22 23-4,-27-11 4,26 22 4,18 5-12,0-16 10,18 11-2,4-17-2,17-16-6,22-7 6,-21 7 4,16-46-2,-16 7 0,21-29 4,-22-6-4,1-16 0,-18 6 12,-5 22 6,5-1-8,-22 29 8,0 11-18,0 0 2,-22 11 0,5 51-2,-5-1 0,4 23 0,-4 12 0,22 27 4,0-11-6,0 27 2,22 1 0,-4-22-2,4 5 2,-5-5 2,5-40-2,-5-17 0,-17-16-2,22-45 4,-22 0-6,0-61 4,-22-1-2,22-22-2,0-33 2,-17 5-6,-5-11 12,5-1-2,-23 7-2,18 33 0,5 11 0,-5 34 0,22-6-6,-17 29 2,17-7 2,0 23 2,17 0-4,-17 0 2,22 0 4,-5 23-4,23 16 6,-1-17-2,0 17-2,23-5-2,-1 5 2,-4-17 0,4-22 2,-22 0-4,22-39 2,-21 6 0,17-29 2,-14-22-6,-25-11 0,21-11 2,0 27 8,-17-16-2,-22 34 2,0 38 0,0 6-8,0 34 4,-22 6 0,5-7-4,-5 46 2,5 5 0,17-16-2,0 10 2,17 1 0,22-18 0,1 7 0,21-6 0,0-29-4,-4 7 2,22-23 0,-18-23 2,0-16 0,-4-22 2,4 5-4,-4-28 2,4-6 2,-21-16-2,-19 27-2,19 24 2,-40 10 8,17 28-6,-17 17 2,0 0-4,-17 17 2,17 5-2,0 1-2,0 10 4,0 29-4,17-23 4,5 0 0,17 6 0,23-23-4,-5-11 8,4-11-8,0 0 0,18-11 4,-40-34-2,0-39 2,1 6-6,-1 0 2,-17-40 8,-22 17-10,-22 23 4,-17 17 0,-23 27 2,6 34 4,-23 22-8,18 12 8,-18 22-6,18 28 2,21-6-2,19 1-2,3 27 2,36-33 2,25 5-4,14-11-12,4-16-2,40-12 2,-5 5-20,5-44-54,39 0-112</inkml:trace>
  <inkml:trace contextRef="#ctx0" brushRef="#br0" timeOffset="6720">19301 7664 448,'18'0'4,"-18"22"28,0 40-14,0 33-14,-18 62 2,18 44-6,-21 17 2,21 1-2,21-1-8,-3-39 4,-18-39-2,22-17 4,-22-50-14,0-34 8,0-17-58,0-22-108</inkml:trace>
  <inkml:trace contextRef="#ctx0" brushRef="#br0" timeOffset="7200">19223 8794 282,'-79'-156'58,"57"94"22,-17 23-42,17 39-40,22-17 10,0 17 12,22 0 2,17 17 4,0 5-8,40-22-14,22 17-4,-1-17 2,18 23-4,-39-23 4,22 0-4,-45 0 10,6 0-8,-23 0 4,0 0-2,-17 0-2,-22 0 4,18 0 0,-18 22 0,0-5 0,0 50-4,0 6 2,0 5-2,0 0 2,0 1-2,0 27 2,0-50-4,21 6 2,-21-23 0,0 0 2,18-17 6,-18-22 0,0 0-2,22-22-6,-22-17 0,0-23-2,17-11 4,-17-11-2,22-16 0,-22 21 0,22-21 0,-22 38 0,18 6-8,3-5 10,-3 38-8,4-16 4,17 39-10,-21-17-14,21 17-14,5 0-28,-27 17-56,22 5-128</inkml:trace>
  <inkml:trace contextRef="#ctx0" brushRef="#br0" timeOffset="8032">20770 8621 506,'0'-45'-52,"-17"28"70,-27-5 2,5 5-16,-1 17 4,-16 39 0,16 1-4,-21 44 0,0-12-4,21 12 6,23 0-6,-5-11 0,22 5 4,0-33 2,22-11 4,-5 5 0,23-39-6,-1 0-4,0-17 4,23-17-4,16-33 2,-38 6-4,21-18 4,-22 23 0,1 17 4,-40 17 2,0-1 2,0 23 2,0 23-4,-18 16-8,-4 28 0,5-16 0,-5 10 4,22 1-6,0-6 4,39 5-2,-17-22 2,17-16-2,1-1-4,17-44 4,-18-1 0,22-16 2,0-22-4,-4 5 0,4-28 2,-21 5 0,-1 46 0,-17-12-2,-4 28 4,-18 17 4,0 0 0,-18 17-8,-4 50 2,22-33 6,-17 44-6,17-16-2,17-6 4,23 5-2,-1-22-2,22 6 2,0-6 2,-4-39-2,22 0-6,4-22 6,-4-17-6,-23 0 2,27-45-12,-4 5-4,-22-38-12,22-23-28,21-39 6,-21-17 48,0 0 36,-18 11 4,-39 45 8,-22 62-24,-22 17-18,4 44 0,-25 17-2,-14 44 2,-4 12 2,21 23-2,1 27-2,0 6 2,17 6 2,4 44-4,-4-28 6,22 28-4,22-22 0,-4 17 2,4-17-8,17 0 2,22-23-18,-22 7-30,1-69-70,-23-15-106</inkml:trace>
  <inkml:trace contextRef="#ctx0" brushRef="#br0" timeOffset="8220">21723 8537 538,'22'-39'12,"35"28"34,4 11-36,40-23-12,34 23 0,5 0-26,0 0-30,0 23-42,-22-12-182</inkml:trace>
  <inkml:trace contextRef="#ctx0" brushRef="#br0" timeOffset="3.18921E6">4249 7944 16,'0'-23'30,"0"23"10,-21 0 0,21-16-14,0 16-4,0 0-6,0 0 8,-22 0 4,22 0-6,0 0-2,0 0-6,-18-23-2,18 23 4,-22 0-4,22 0-10,-17-17 4,17 17 2,-22 0-10,4 0 8,-3 17-6,3-17 6,-4 23-4,-17-23 2,0 16 2,-1 7-6,1-1 0,0-5 6,-1 0-8,1 33 4,-5-39 4,-13 12-4,-4-6 0,4 5-4,-4-5 4,0 5-4,4 0 2,-4-5 2,0 0-2,21 11-2,1-6 4,0-10 0,-1 10 0,1-5-2,17-17 4,5 22-6,-5-5 8,4 5-8,18-22 2,0 23 0,-22-7 0,22 7 0,0-1 0,0 12-4,0 5 8,0 0-4,0 23 0,22 5 0,-22-17 0,18 34 2,-18-22-4,22 33 2,-5 6 0,-17-6 6,22 50-6,0-10 0,-5 4 0,-17 1-2,22-22 4,-22 5-4,18-5 2,3-18 0,-21-16 0,18-11 2,-18-11-4,22-6 4,-22 22-4,17-17 4,-17 18-2,0-18-2,0 1 2,22-1 0,-22-27 2,0 5-4,0-16 2,0-7 0,18 7 2,-18-1-2,21-22-4,-21 0 4,22 17 0,-4-17 0,21 0-2,-17-17 4,17 17 0,1-22-6,-23 22 10,44-23-6,-21 7 0,21-7 0,-4 12 0,4-34-2,0 28 2,18-27 2,0 4-2,-1 18 0,1-17-2,0 28 2,4-34 2,-5 28-4,1-11 4,0 11-4,21 1 4,-21-7-4,0 23 4,21-22-2,-21 5-2,0-5 2,21 22 2,-21-12-2,0 12-2,21 0 4,-21 0-2,21 0 0,-21 0 0,22 0-2,-1 0 4,-21 12-4,17-12 2,-13 0 0,13 0 0,-17 0 2,22 0-2,-1 0-2,-21 0 2,21 0 0,-3 0 0,3 0 4,18 0-4,-17 0 0,17-12 4,4 12-8,-4-27 4,22 27 4,-22-17-8,0 17 10,22-17-4,-22-5-2,22-1 0,0 23 4,17-17-6,5-5 4,-5 0-4,1 5 10,21-6-8,-22 12 0,5-17-4,-4-5 10,21 10-4,-22 1-2,22 5 2,1-5-2,21-1 2,-5-16-4,1 28 10,-18-17-10,23 11 4,-23 0 0,17-5-2,1 0 0,4 22 4,18-17-2,-22-6-4,4 23 2,-5 0-4,6 0 8,-6 0-4,1 0 2,4 0-2,-4 0 0,4 0 0,-4 23 2,4-23-6,-26 17 4,26 5 4,-22-22-2,18 22-2,-18-22-2,22 0 4,-4 17-4,0-17 4,-18 17-2,0-17 0,0 28 0,1-28 0,-1 11-2,17-11 4,-16 23-2,16-23 0,-16 0-2,-1 16 2,0-16 0,-17 23 0,13-23 2,-13 22-4,17-22 2,-4 17 0,4-17 2,0 22-4,0 1 4,-21-7-2,4-16 0,-5 17 0,0 11-2,5-17 8,-5 12-6,23-6-6,-1-17 10,0 22-2,0-22-4,-21 0 4,-1 22-4,5-22 2,-5 0 2,23 0-2,-23 17-4,5-17 4,-5 0 0,22 23 0,-21-1 0,3-22-2,-3 17 2,-18-17 2,-5 17-2,27-17-2,-22 0 4,17 0-2,-17 0 0,0 27-2,-22-27 2,0 0 2,0 0-2,-17 0 0,-1 0-2,-3 0 2,-36 0 2,17 0-6,-38-27-2,-1 27-2,0 0-10,-17 0-2,0 0-88,-4 0 36,-18 27-130</inkml:trace>
  <inkml:trace contextRef="#ctx0" brushRef="#br0" timeOffset="3.19251E6">3908 8000 92,'22'0'46,"-4"0"-62,-18 0 6,0 0 6,0 0 8,0 0 6,22 28-6,-22-28 4,21 0 12,-3 22 2,21-22-4,-17 0-4,-4 0-4,21 0-4,0-22 2,-17 22 2,18-28-12,-1 28 6,0 0 6,-17-17 2,17 17-14,1 0 8,-23-17-2,27 17 6,-5 0 0,1-22-8,-1 22-2,0-23 8,23 23-12,-23-16 10,18 16-8,-18-23 4,22 23-2,0 0 8,-4 0-12,5 0 12,-6 0-8,6 23-2,16-23 4,-17 16-2,18-16 2,0 23-2,-18-23 8,18 0-12,-18 0 6,18 0 6,-1-23-12,-16 7 12,16 16-10,-21-23 6,4 6 0,18 17-8,-18-22 8,-4 22-2,4-11-2,0 11-2,-4-23 6,4-4-4,1 27 2,16-17-4,-21 17 8,26-17-6,-26-5 0,22 22-2,4-23 4,-4 6-2,-1-5-2,-17 5 4,18-5-4,-22-1 2,22 12 4,-18-17-2,18 28-2,-18-17 0,0 1 0,18 16 0,-23-23-2,23 1 2,-18 5 0,18-5 2,0 5-4,4-5 4,-5 22-4,1-23 2,0 12 0,0-17 0,4 11 2,-5 0-4,1 17 2,22-22 0,-23 0 0,18 22 2,-13-17-4,14 17 2,-19-23 2,5 23-2,14-22-2,-14 22 4,-5-17-2,1 17 0,22-22-2,-23 22 2,18 0 0,5-11 2,0 11-2,-1 0 0,-4 0-2,5 0 8,17 0-12,-18 0 8,18 0-2,5 0 0,-27 0 0,22 0 0,-17-28 4,17 28-4,4 0 0,-4 0 0,22 0 0,-22 0 2,39 0-2,-17 0 0,22 0-2,-4 0 4,-19 0-4,-3 0 4,26 0-4,-22 0 4,-5-17-4,5 17 2,22-17 0,-5 17 0,1 0 0,21-22 0,-22 22 2,22-23-4,-17 23 4,-26-16 2,25-7-10,-3 23 8,-1-22-2,5 22 4,-5-17-10,23 17 8,-23-22 0,5 22-2,-5 0-4,0 0 10,5 0-8,-22 0 4,18 0-4,-19 0 2,19 22 0,-1-22 2,5 17-2,-5-17 0,1 22-4,3-22 6,-21 23-2,-4-7 0,4 7 0,0-1 2,0-22-4,-5 17 4,27 0-2,-22 11-2,17-17 2,1 11 0,3-5 0,-25 5 4,4 1-8,21-6 6,-25 5 0,26 0 0,-22-22-4,17 17 4,22-17-8,-21 0 10,-1 17-6,-17-17 4,22 0-2,-27 28 2,5-28-4,0 11 2,0-11 2,0 23-2,17-23-2,-17 22 8,17-22 0,1 0-10,4 17 2,-5 5 4,-17-5 2,0 5-8,-5-22 8,5 23-6,0-7 2,0 1 0,-22 22 0,22-39 0,-22 23 0,0-1 0,4-22 0,-25 17 8,3-17-14,1 22 4,-23-22 2,-16 0 2,16 0-4,-21 0 2,-18 0 8,23 0-8,-40 0-6,17 0 6,-22 0 2,-17 0-2,0 0 12,0 0-2,0 0 4,0 0 8,0 0-10,0 0 0,0 0-6,0 17-2,0-17-4,-17 0 4,17 0-6,-22 0 4,22 23-2,-17-23 0,17 0 0,-22 22 0,22-5 0,-18 27 0,-4 12-2,22 23 2,-39 61 2,17-6-4,-17 51 4,21-29-4,-21 23 2,17-16 2,-17-7 0,21-21-2,-4 10 2,22-27-2,-21-17 0,21-6 0,0-11-4,0-23 4,0 1 0,0-29-4,21 6 0,-21 1-10,0-18-10,0 0-14,22-5-18,-22 0-158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5810" units="in"/>
          <inkml:channel name="Y" type="integer" max="3631" units="in"/>
          <inkml:channel name="F" type="integer" max="1024" units="dev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0" units="1/dev"/>
        </inkml:channelProperties>
      </inkml:inkSource>
      <inkml:timestamp xml:id="ts0" timeString="2017-01-17T18:18:42.8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4249 9472 408,'-21'44'-4,"21"-4"2,-22-18 2,4-11 12,18 28-4,0 6 4,0 17 10,0 10 2,0 12-2,-22 17-6,22 17-6,0-18 0,0 18 2,0-17-8,0-6 2,0-11 0,0-23 0,22 1 2,-4-51 8,4 28-6,-1-39 0,19 0-8,17 0 4,4-17-6,0-5-2,18 11 0,-23-34 2,28 28-6,-28-11 4,6 11-14,-23 17-2,0-16-16,-17-7-32,-4 1-10,3 5-62</inkml:trace>
  <inkml:trace contextRef="#ctx0" brushRef="#br0" timeOffset="257">4367 10266 540,'-61'0'0,"44"0"-12,-5 0 8,22 0 8,39-17-2,1 1 4,21-7-12,0 1 8,-4 5-2,21-5 0,-38-1-2,21 23-16,-39-16-14,17-7-20,-21-16 4,-18 22-34,0-22-64</inkml:trace>
  <inkml:trace contextRef="#ctx0" brushRef="#br0" timeOffset="448">4507 9858 254,'-100'50'40,"60"-50"32,1 22-14,17-22-26,22 0-20,0-22-8,22 22 6,-4-39-4,21 28-6,0-40-6,5 40 6,13-34 2,-18 29-10,0-7-14,1 23-34,4 0-32,-5 0-128</inkml:trace>
  <inkml:trace contextRef="#ctx0" brushRef="#br0" timeOffset="704">4883 9930 392,'40'40'6,"-19"-18"2,-21 0 28,18 12-6,21 28-14,1-1-4,-1 1 2,0 10-10,5 12 4,-5-22-8,18-1 0,-17-10 0,-19 10-2,19-44 4,-23 28-6,5-28-24,0 11-36,-22-28 10,0-28-74</inkml:trace>
  <inkml:trace contextRef="#ctx0" brushRef="#br0" timeOffset="952">5460 9869 478,'-39'84'10,"-5"-45"-2,-13 45 2,18-11 2,0 27-12,-1-4 2,19-12 0,3-1 0,-4-32-6,0-6 6,22-12-8,0-5-32,0-28 18,0 0-18,0-28-10,22 11-42,0-22-106</inkml:trace>
  <inkml:trace contextRef="#ctx0" brushRef="#br0" timeOffset="1468">5640 10048 404,'39'0'24,"-39"0"-16,0 28 6,-22-17 20,22 51-16,0 22-4,0 11-6,0 6-4,0-6 0,22 5 4,-5 7-8,-17-57 2,22-5-2,-4-6 2,-18-39 14,0 0-8,0 0-4,0-39-4,0-6 4,0-33-2,0-1-4,-18-21 2,18 5 2,0-6-2,-22 6 0,22 33 0,0-22-2,22 45 2,-4-17 0,4 17 2,17-6-4,22 6 4,-21 28-2,16-17 2,-16 28 0,-1 28-2,5 22-2,-5-5 6,-21 16-4,3 1 4,-3-12 2,-36 12-2,18-17 0,-39 16-6,0-27 2,-5 5 2,5-17-8,-18-22-6,18 0-4,-1 0-20,-4-22-22,5 0-6,22-18-18,17 1-52</inkml:trace>
  <inkml:trace contextRef="#ctx0" brushRef="#br0" timeOffset="2064">6313 9992 234,'100'0'86,"-82"22"-8,4-5-30,-5 28-6,-17-11-8,0 27-16,0 17-8,0 1 2,0-1-10,0-16 4,0-6-4,0-17 2,0-17 2,0 1 4,0-23 12,0 0-16,0-23-8,0-16 4,0-22-4,0-18 6,22-22-4,-22 6 0,39-28 2,-21 28-6,26-6 4,-27 17-2,44 28 4,-21 17-4,-1 0 2,0 17-4,1 22 6,-1 22 2,-17 17-6,-5 0 8,5 17-6,-22 6 2,0 22 2,0-23 4,-22 1-10,-17-28 6,0 5 2,-1 0-8,1-17 4,17 1-2,-17-23 2,21 16 0,-4-16-2,22 0-4,0 17 2,0-17 6,22 28 0,-4-17 0,21 29-4,1-18 2,21 17-2,-22 6-2,22-11 2,-21 5 2,-1-17-4,0-5-2,-17 5-2,-4-22-16,4 23-18,-5-23-14,-17 0-26,0-23-24,22-16-126</inkml:trace>
  <inkml:trace contextRef="#ctx0" brushRef="#br0" timeOffset="2348">7248 10048 390,'40'-56'24,"-23"56"6,-17 0 18,0 0 0,0 22-32,0 40 4,0-12-2,0 34 0,-17 11-6,17-11 0,0-5-6,0-23-2,0-17-2,17 6 6,5-12 6,17-5-8,1-28 4,17 0-12,4-45 4,0 29-2,-4-29-10,4 6 2,-22 0-4,1 22-14,-1-22-12,-17 39-14,-22-23-30,0 6-66,0 17-112</inkml:trace>
  <inkml:trace contextRef="#ctx0" brushRef="#br0" timeOffset="2512">7345 10451 424,'-40'0'54,"23"0"-42,17 0 4,0-22-4,39-18-14,0 18 0,1-17-4,-1 5-18,0-11-28,1 29-26,-1-29-60</inkml:trace>
  <inkml:trace contextRef="#ctx0" brushRef="#br0" timeOffset="2684">7445 10014 174,'-61'0'96,"22"0"2,21-22-18,-4 22-14,5 0-54,17-22 2,17 22-2,-17-40-4,40 18-2,21-17-10,-22-23-2,40 29-34,-18-6-56,-4 16-64</inkml:trace>
  <inkml:trace contextRef="#ctx0" brushRef="#br0" timeOffset="3112">8180 9651 528,'21'0'2,"-21"0"54,-21 0-30,-1 0-20,4 0-6,-4 0 4,-17 22-2,0-5 0,-1 28-2,1-29 0,0 29 2,-1-11-4,1 5 6,17-17-10,22-5 10,0 28-6,0-6 4,22 0-2,17 6-6,1-34 10,21 12-2,18-7-4,-23 7 4,27-1-4,-26-5 4,-17 5 2,-1 1 2,-17 10 6,-22 6 0,-22 1-4,4 4 0,-21-4-4,0-1-2,-22 17-2,-1-34-2,6 17 0,-6-16-4,23-23-10,0 0-14,-1 0-24,18 0-40,22-23-28,0 1-118</inkml:trace>
  <inkml:trace contextRef="#ctx0" brushRef="#br0" timeOffset="3488">8875 9751 500,'0'-16'60,"-40"16"-14,-21 39-10,4-17-32,-4 12 0,-18 5 0,18 22-4,22-21-2,-18 4 4,35-10-4,-17 5-2,39-16 6,0 16 0,17-17-2,27 17 0,13-16 4,22 10-4,-18-5 0,17-17 2,1 12-2,-18 16-2,1-17 8,-23 18-2,-22-1 2,-17 5 0,-17-10-2,-5 5-2,-17 0 4,-23 6-6,23-11-4,-18-6-14,-4-17-14,0-11-18,4-11-14,18 11-44,-1-45-122,19 28 47</inkml:trace>
  <inkml:trace contextRef="#ctx0" brushRef="#br0" timeOffset="3780">9015 10031 432,'139'-61'-40,"-82"44"152,-35 17-54,-4 17-22,-18 5-18,0 34-4,0 6 0,0 16-2,-18 0-2,18 23-4,0-17-2,0-11-4,0-12 2,18-5 0,-18-11 0,22 0-2,-5-34 4,22-11-4,5 0-2,-5-11 2,18-17-6,4-6-2,1-11-10,-5 6-20,4 0-2,-44 5-38,23-10-38,-19 5-136</inkml:trace>
  <inkml:trace contextRef="#ctx0" brushRef="#br0" timeOffset="3944">9351 10345 724,'-39'0'-146,"17"0"136,5 0 18,34-17-8,5-6 2,17 12-6,22-34-38,-4 6-40,4 17-62</inkml:trace>
  <inkml:trace contextRef="#ctx0" brushRef="#br0" timeOffset="4116">9290 10031 540,'-17'-39'-16,"17"17"16,0 5 8,0-6-8,17-16-8,22 6-28,5 5-32,-5-6 12,1 12-88</inkml:trace>
  <inkml:trace contextRef="#ctx0" brushRef="#br0" timeOffset="4404">9649 9611 280,'21'17'48,"-21"6"22,0-1-26,0-5-18,18 28-4,4-29 0,-5 29 4,5 17-4,-4-12-10,3 12-2,1 16-4,-22 23 0,18-17-8,-18 11 6,0-17-4,0-16 2,0-18 0,-18-10 0,18-17-8,0 5-14,0-22-4,-22-22 0,22-17-10,0 0-18,0-17-6,0-6-28,0-39-86</inkml:trace>
  <inkml:trace contextRef="#ctx0" brushRef="#br0" timeOffset="4688">9828 9751 36,'-18'-123'128,"-4"84"-14,-17 28-30,17-11-42,5 22-4,-5 0-24,22 0-14,0 0 36,0 0 10,22 22-14,-5-22-4,44 33-10,-21-16-4,21 28 6,18-6-14,-23 0 6,28 17-2,-28 6-6,6 22 0,-6-23 0,-34 1 8,0-12-4,-22-5-2,0 17 2,-44-29-10,-12 6-6,-23 1-2,0 4-22,-21-44-24,21 0-60,0-22-148,18-17 68</inkml:trace>
  <inkml:trace contextRef="#ctx0" brushRef="#br0" timeOffset="5144">11716 8974 474,'-43'0'44,"3"0"8,1 0-26,21 22-12,-21-5-2,17 5 10,-17 40-8,0-6 0,-23 44 2,6 40-8,16 0-4,-21 17-2,22 22-2,17-17 0,22-5-2,0-40 4,39 7-10,5-29-8,13-34-8,21-22-18,5-22-34,14-17-108,-19-33-104</inkml:trace>
  <inkml:trace contextRef="#ctx0" brushRef="#br0" timeOffset="5556">11952 9589 554,'-39'-11'-2,"0"-11"10,-1 22 8,19 0-12,-19 0-4,1 0 6,21 22-8,-25-11 8,25 11-4,-21-5-2,17 28 2,4-28-6,18 5 2,0-22 2,0 39 8,18-16 0,4-1 6,17 12 0,22 5-4,-21-17-4,17 17-4,4-16 2,-22 16 0,0 0-2,-17-22 10,-22 22 0,0-16-8,-22 16 2,5-17-2,-27-5-8,-13 5-2,18 1-6,-22-23-10,0-23-12,21-16-8,1 17-54,21-40-14,18 23-98</inkml:trace>
  <inkml:trace contextRef="#ctx0" brushRef="#br0" timeOffset="5760">12031 9578 274,'140'-62'104,"-79"62"-16,-21 0-32,-23 17-28,-17 39-6,22 6-4,-22-1-12,-22 34 4,22-11-6,0-5-4,0-1 2,-17-16-2,17-23 0,0 0-16,0-17-16,0-22-24,17 0-58,5-22-102</inkml:trace>
  <inkml:trace contextRef="#ctx0" brushRef="#br0" timeOffset="5984">12608 9556 524,'22'0'2,"-22"0"26,0 22 4,-22 11-16,22 29-14,0 16 4,0 1-4,0-18-2,22 18-2,-22-18 4,18-16-4,-18-11-4,0 5-10,0-17-8,0-5-56,0-17-8,0-17 18,-18-5-78</inkml:trace>
  <inkml:trace contextRef="#ctx0" brushRef="#br0" timeOffset="6148">12311 9908 218,'-79'-17'98,"40"17"-20,0 0-38,17 0-2,22 0 16,39 0-42,-17 0 4,35 0 0,4 0-14,0-22-6,18 22-22,0-11-28,-23-17-34,6 5-110</inkml:trace>
  <inkml:trace contextRef="#ctx0" brushRef="#br0" timeOffset="6540">12945 9589 418,'0'22'24,"-18"-22"4,-4 17 10,5 6-26,-5 16 6,0 22 4,5-16-6,17 28 2,0-12-12,0-21 6,0 21-10,17-5 2,5-17 4,17 6-4,1-28-2,-1 5-2,1-22-2,3-22 0,-3 5 0,-1-28 2,-22 6 0,5-17 0,-22-22 2,0 16-2,-22-22-2,5 28 0,-22 17-4,-1 17 4,-3 5-10,3 17 10,1 0-14,-1 0-8,23 17-18,17-17-12,0 0 4,0 0-10,17 0-48,5 0-134</inkml:trace>
  <inkml:trace contextRef="#ctx0" brushRef="#br0" timeOffset="7020">13404 9556 336,'57'0'62,"-57"22"-12,0-11-8,-18 28-30,18 6 0,-22 17-10,5 10 2,17-10 2,-22 22-2,22-23-6,0 1 6,22-28 6,-22-18-6,17 7-2,23-23-4,-1-23 0,5 7 0,-5-18 2,0-28-2,1-22-6,-1 23 12,0-1-4,-21 6 0,4 40 4,-22-7 4,-22 23-4,22 23 0,-18 16-6,18 17 2,-21 5 0,21 1 0,21-23 0,-3 0 6,26 6-2,-5-34 0,0 12 6,18-23-8,-17 0 2,21-23 0,-22 12 4,0-51 2,1 18 0,-18-18-6,-5 12 0,-17-34-6,0 22 2,-17 1 2,-5-1-12,4 29-4,-4-7-8,-17 18-14,0 0-34,21 22-40,-4 0-126</inkml:trace>
  <inkml:trace contextRef="#ctx0" brushRef="#br0" timeOffset="7640">14497 9589 546,'0'0'18,"-22"0"-10,22 0 0,-18 0-8,18 39 4,0 6-4,0 17 0,0-1 2,0-27-2,0 27 0,18-22-2,-18 1 6,22 4-4,-22-27 4,0-17 24,0 0-4,0 0-14,0-17-8,0-5 4,0-17-6,17-23 2,-17-22-2,0 28 0,0-22 2,0 16-2,0 29 4,0 11-8,0-1 2,0 23 0,0 0 0,22 23 6,-22-1-2,18-11-2,21 51 0,-17-23 0,17 22-2,22-5 2,-21 6 0,-1-1 2,18-21-4,-18 4 4,1-10 2,3-34-2,-3 0 10,-23 0 6,-17-17-12,22-22 10,-22-23-10,0-10 6,-22-12 0,22 0-12,-17 5 4,-5 1-4,4 17 0,-4-1 2,22 45-12,-21-16-4,3 10-26,18 23-42,0 0-144,0 0 48,18 0 22</inkml:trace>
  <inkml:trace contextRef="#ctx0" brushRef="#br0" timeOffset="8056">15030 8856 616,'61'67'12,"-43"-33"34,21 22-20,5 50-6,35 28-12,-23 23-2,27 11-6,-26-11 0,-17-1 2,-18 1-2,-22-17 0,-22 0-6,-35-17-12,-26-11-8,-13-34-22,-27 12-88,5-40-176,18-5 123</inkml:trace>
  <inkml:trace contextRef="#ctx0" brushRef="#br0" timeOffset="8888">16818 9651 550,'22'-40'12,"-44"18"16,5 11-14,-5 11-4,22 0-2,0 0 8,0 0-8,0 11 0,0 28 0,-22 45-8,22 11 4,-17 6-6,17 22 2,0-28-2,0-11 0,0-28 4,17-17 2,5 1-2,0-40 2,17-17-2,0-17-4,1-50 2,17 0 0,4-11 0,-22-6 2,0 1-2,1 5-2,-18 50 4,-5 6-2,-17 39 4,-17 39-6,-5 6 2,22 27 0,0 12 0,0-5 2,22-1-4,17-16 4,0-23-4,1 0 4,21-39 0,-4 0 4,4-17-8,0-28 8,-21-5-2,-1-12 4,0-22-10,-21-16 8,4 21-2,-22-21-2,0 38-2,-22 6 0,4 17-6,-4 17-12,5 5-8,-22 17-48,17 0-82,4 17-46,18 27 34</inkml:trace>
  <inkml:trace contextRef="#ctx0" brushRef="#br0" timeOffset="9136">17990 9556 566,'0'0'8,"-18"22"-2,-4-22 12,1 33-12,3 7 4,18 44-6,0-12 0,0 29-2,18-17-4,-18 0 4,21-34-12,1 12-16,-22-17-38,40-29-42,-23-16-86</inkml:trace>
  <inkml:trace contextRef="#ctx0" brushRef="#br0" timeOffset="9336">18388 9516 440,'17'-22'30,"-17"44"22,0 18-22,-17-7-14,-5 51 0,22-6 0,-18 29-6,18-35-6,0 12-4,0-11-4,0-11-14,18-1-8,-18-22-50,22 6-62,-22-45-188</inkml:trace>
  <inkml:trace contextRef="#ctx0" brushRef="#br0" timeOffset="9508">18012 9953 514,'-62'0'14,"41"0"-4,3 0-4,18 0 18,18 0-8,25 0-16,14 0 0,22 0-12,4-23-16,-4 23-88,-1-22-100</inkml:trace>
  <inkml:trace contextRef="#ctx0" brushRef="#br0" timeOffset="9796">18663 9807 508,'0'0'-18,"-17"0"50,-5 23-8,22-23 12,-18 28-26,18 5 10,-22 6-2,22 1 6,0 21-16,0-5-4,0 6-4,0-1 4,22-5-6,-22-17 4,18 1-4,4-18 4,17 0-2,-17-22 0,17 0-6,18-22 4,-18-17-6,1 5-8,21-11-24,-22 6-30,-17 0-50,-4-6-114</inkml:trace>
  <inkml:trace contextRef="#ctx0" brushRef="#br0" timeOffset="9988">18545 10087 454,'-39'0'18,"21"0"-14,18 0 22,0 0-10,40-11-16,-23-17 0,44 11 0,-4 0-16,-13-5-16,13 0-38,-18 5-62</inkml:trace>
  <inkml:trace contextRef="#ctx0" brushRef="#br0" timeOffset="10687">18685 9735 380,'-39'0'26,"17"0"-10,22 0 20,0-23 2,22 23-12,-5-22-12,27 5-10,13-5-6,4-1 4,-4 23-10,4-17-4,0 17-24,-22 0-20,18 0 20,-13 0 8,-27 0 10,5 17 12,-4 6 12,-18-1 18,22-5 8,-22 28 12,0-6 4,-22-6-2,22 29-22,0-1-8,-18 23-6,18-22-6,0-12 4,0 12-6,18-1 4,-18-16-6,0-11 4,0-17-4,0 5 4,22-22 8,-22 0-2,0 0-8,0-22 0,0 5-2,0-17 2,0-27-2,17-23 0,-17 11-2,22-11 2,-22 0 0,18 6 2,-18 44-4,0-11-2,0 45 0,0 0 8,0 0 2,21 23-8,-21 10 2,18 18 2,4-1-2,17 12 0,0 16 0,1-16-2,-1-1 2,0-22 6,-17 0-8,18-22 4,-18 11 6,-5-28 2,5 0 0,-5-28-8,-17-5 4,22-12-4,-22-17 0,0-16-4,0 0 4,0-1-4,0-5 4,0 12-4,0 10-2,0 17 0,0 28-16,-22 17-18,22 0-22,0 0-52,0 0-54,0 17-26</inkml:trace>
  <inkml:trace contextRef="#ctx0" brushRef="#br0" timeOffset="10987">20014 9735 538,'22'-23'-14,"-22"23"34,0 0-2,-22 0 4,22 39 0,0 6-12,-18-11 10,18 27-2,-21 18-6,21-18-6,0-5-2,21 6 2,-21-1-4,18-22-2,21 17 2,-17-33 0,18-6-2,21-17 2,-4 0-6,4-17 0,-22-17-12,22 6-18,-4-5-34,-18-12-76,-17 6-94,-22-23 57</inkml:trace>
  <inkml:trace contextRef="#ctx0" brushRef="#br0" timeOffset="11168">19996 10014 548,'-39'17'8,"39"-17"0,0 0 22,18 0-24,21-17-6,22 17 0,0-22 2,-21 22-10,17-22-16,-18 5-62,5-6-78,-27-16-152</inkml:trace>
  <inkml:trace contextRef="#ctx0" brushRef="#br0" timeOffset="11348">20097 9611 458,'-44'-33'54,"27"33"-16,17-22-4,17 22-18,5-23-12,18 23 8,21-17-14,-4-5 2,4 0-2,0 5-22,-22 17-32,1-23-60,-1 23 8,0 0-94</inkml:trace>
  <inkml:trace contextRef="#ctx0" brushRef="#br0" timeOffset="11659">20534 9472 26,'0'61'140,"0"-16"-16,-22-12-30,22 7-20,0-1-30,22 22-10,-4-5-16,4 6 6,17-1-16,0 1 0,18 22 0,-13-34-6,-5 12 4,0-17 0,1-12-8,-1 6 14,-39-16 2,18-23-8,4-23-2,-22-16 0,17 6-4,-17-29 2,0-22 0,22-11-4,0-6 6,-5 6-4,23-11 2,-19 27-4,-3 1 4,21 17-8,-17-1 8,-4 45-6,-18-5-8,21 11-10,-21 11-18,0 0-26,0 11-60,0 11-110</inkml:trace>
  <inkml:trace contextRef="#ctx0" brushRef="#br0" timeOffset="11956">21347 9578 700,'18'33'-158,"-18"-33"168,-18 40 24,18-1-14,-21 6-6,21 16-10,0 12 4,0-12 2,21 23-6,-21-22-2,18-28 2,4 5-4,-5 0 2,5 6-4,17-45 2,1 0-2,21 0 2,-22-23-4,18 1-4,-13 5-16,-5-28-12,1 29-38,-23-18-58,5 6-144</inkml:trace>
  <inkml:trace contextRef="#ctx0" brushRef="#br0" timeOffset="12140">21347 9908 580,'-21'0'-4,"21"0"2,0 0 22,21 0-16,-3 0-4,43 0 2,0 0-6,-4 0-4,4 0-38,-21-17-114,-1 17-186</inkml:trace>
  <inkml:trace contextRef="#ctx0" brushRef="#br0" timeOffset="12320">21308 9578 556,'0'-45'14,"0"28"26,18-5-18,21 0-12,0 5-6,44-6-6,-4 23 2,-22-22-4,26 22-26,-26-17-80,4 17-164</inkml:trace>
  <inkml:trace contextRef="#ctx0" brushRef="#br0" timeOffset="12856">22121 9393 816,'18'79'-334,"-36"-35"368,18-4 4,-22 32-20,22 12-12,0 34-4,0-18 2,0 18-2,0-17-2,0-17-2,22-23 4,-22-10-2,0-29-4,0 0-12,0-22-2,0-22 12,-22 0 6,5-29 0,17-10 0,-22-23-4,22 11-6,0-33 0,0 27 6,22-16-2,-5 11 6,23 23-2,-18-1-2,17 29 4,0 10 0,22 6 2,-21-5-2,-1 44 4,0-22 0,-17 17 26,-22 6-8,0 10-10,0 6-4,-22 6 8,-17 17 0,0-23-10,-1 17 10,19-17-14,3 0 10,-4 6-2,22-6-2,0 0 4,22 17-6,17-17-2,18 6 2,4 17-8,1-29 6,-6 6-6,6-16-20,-1-6-42,-44 5-164,5-22 4,-22 0 65</inkml:trace>
  <inkml:trace contextRef="#ctx0" brushRef="#br0" timeOffset="14047">9509 11358 20,'-18'-17'20,"18"17"4,0 0 2,-22-17-20,22 17 2,0 0 6,-17 0 2,17 0 14,0 0 6,0 0-6,-22 0-6,22 0-2,0 0-6,0 17 16,0-17 12,0 0-2,0 0 12,0-17-30,22 17 6,-22 0-8,0 0 4,0 0-2,17 17-2,5 0-8,-22 44 0,18 17-4,3 62-8,-3 0 2,4 17 0,-22-17 0,0-17-4,0-6 4,0-38 0,0 5-4,0-51 6,0-10-8,0-6 2,-22-17 0,22-17-2,0-6 2,0-38-6,0-18 6,-18-10 2,18-40-4,0-11 0,0 6 4,0-28-6,18 22 4,4 22 0,0 18 2,-5 21-8,23 18 6,-1 10-2,22 23 2,-22 11 0,23 34-2,-23 11 2,18 6 0,-18 27 0,0 1 6,-17 0-4,-22-12 2,0 11 0,-22 1 0,-17-17-2,-18 11-4,-4-17 8,4-22-6,-4 5-4,0 0 2,4-22 0,18-22-8,-5 0-6,26 22-36,-3-17-2,21-5-40,21-18 14,19 7-68,-1-12-46</inkml:trace>
  <inkml:trace contextRef="#ctx0" brushRef="#br0" timeOffset="14655">10204 11419 214,'61'39'190,"-61"0"-172,0-16 38,0 16-12,0 17-28,0 28 8,0-6-12,17 23-2,-17 0-2,22-6 2,-22-17 4,0 1-6,0-18-2,0-22 6,0-16-2,0-7 4,-22-16-16,22-16 2,0-7 2,-17-16-2,17-39 0,0-23 0,0 0-2,0-33 4,0 16-6,17-5 4,5 28-4,0 11 2,17 23 0,1 5 2,-1 17-2,18 16-2,4 6 0,0 17 4,-21 17 0,-1 28 0,0-11 4,-17 27-2,-22 1 0,0-1-2,-22 12 6,1-28-4,-19 11 0,1-12-2,0-10 2,-18 5-2,13-16 0,5-1 2,-1-5-2,1 5 0,21-5-2,-3 5 4,21 1-4,0 10 4,21-5-4,19 6 6,-1 27-4,18-21 0,-13-1-4,13-22 6,-18 33-2,22-39-2,-43-11 2,25 22-6,-25-22-12,-18 0-18,0 0-6,0-22-84,0 11-74,0-39 28</inkml:trace>
  <inkml:trace contextRef="#ctx0" brushRef="#br0" timeOffset="14955">10960 11520 474,'22'22'4,"-22"12"22,-22 27 14,0 1-12,5 16-10,-5 1-8,22 21 2,-18-16-4,-4-11-2,22-11 0,0-6-10,0 5 8,0-39 4,22 18-2,-4-40-8,21 0 6,22 0-2,-21 0-8,21-40 6,-22 18-2,18-11-18,-13 5 4,-5-6-14,1 12-14,-23-18-36,5 1-20,-22 17-96</inkml:trace>
  <inkml:trace contextRef="#ctx0" brushRef="#br0" timeOffset="15155">11039 12074 336,'-101'61'82,"62"-44"-16,-18-17 10,35 0-62,5 0-12,17-17 4,17 17-4,22-22-2,1-17 0,-1 28-2,22-12-12,-21-5-22,-1 11-18,0 1-20,-17-7-10,-4 23-26,4-22-10</inkml:trace>
  <inkml:trace contextRef="#ctx0" brushRef="#br0" timeOffset="15327">11157 11878 50,'-57'-56'112,"18"11"-4,17 28-36,-18-5-22,23 0-14,-5 5 0,0-5-10,22 22-14,0-40 4,22 18-8,0-17-4,17 5-4,1-11 0,16 6-6,6 17-6,-23-17-20,22 39-30,-4-11-26,-18 11-144</inkml:trace>
  <inkml:trace contextRef="#ctx0" brushRef="#br0" timeOffset="15799">11673 11520 452,'21'0'12,"-42"0"12,21 0 28,-18 0-40,18 0-4,0 0 0,0-23 0,-22 23 6,22-16-8,-17 16 4,-5-23 0,4 23-2,-21 0-4,0 23 0,-1-7 2,19 29-4,-19-11 0,18-6-4,5 5 4,-5 7-8,22-18 6,22 17 0,-5-17 2,23 12-2,21-6 0,-22 6 2,22-12-4,-4 17 4,-17 0-2,3 0 2,-25 29 2,4-35 2,-22 6 6,0 1-6,-22-1 0,4-22-2,-4 33-4,-17-39 2,0 11-2,-1-22-4,1 0-4,0-22-8,-1 11-16,19-11 2,-1-23-22,4 6-60,18-1-60,0 1-44</inkml:trace>
  <inkml:trace contextRef="#ctx0" brushRef="#br0" timeOffset="16108">12031 11615 540,'22'0'2,"-44"22"10,5 18 20,-5-1-20,22 39-10,-18-16 2,18 16 8,0 28-6,0-50 2,0 23 2,0-23-6,0 5 4,18-22-4,4-16 0,17 16-2,0-39-4,1 0 2,-1 0 0,22-23-4,-21 7 2,-1-24-12,-22 18-8,27 11-14,-26-11-26,-18-6-38,0 11-42,0 0-110</inkml:trace>
  <inkml:trace contextRef="#ctx0" brushRef="#br0" timeOffset="16280">12031 12135 384,'-96'0'10,"74"0"60,0 0-52,22 0 0,0-22 6,22 5-16,0-5-2,17-12-6,1-11 0,16 29-14,-16-7-30,4 1-46,-5 5-118</inkml:trace>
  <inkml:trace contextRef="#ctx0" brushRef="#br0" timeOffset="16979">12031 11794 466,'-39'-17'-30,"39"0"28,0-5 24,0 0 2,22-17-14,-5-1-8,44 7 0,1-12-6,16 6-2,-21 16-18,4 7-12,-21 16-4,21 0-48,-22 0 6,1 0 38,-1 0 34,-22 16 52,-17-16 16,22 23 18,-22-1-18,0-5-2,0 28-14,0-12-14,-22 29-8,22-1-10,0 12 4,0 11-4,0-6-4,0 1 2,0-1 2,22-16-2,-22-17-4,0-12 2,0-11-2,0-5 4,0-17 4,0 0-6,0-17-2,0-16-6,22-17 2,-22-6 0,0-23-2,0-22-4,0 1 6,0-1 0,18 23 0,-18 22-2,21 11-6,-21 34 8,18 11 2,4 0 2,-5 33-2,5 29-4,17 16 2,1 1 2,-1-1-10,22 0 8,-21-16 0,17-23 2,4 0-2,-22-16 4,0-23-2,1 0 2,-1-23-6,-17-16 8,-22 0-6,22-23-2,-22-16 4,0 0 0,-22-18 0,22 13-4,-22 10 2,22 11 2,-17 17-6,17 29-6,-22-7-12,22 23 2,0 23-30,0-7-64,0 29-24,0-11-80</inkml:trace>
  <inkml:trace contextRef="#ctx0" brushRef="#br0" timeOffset="17228">13622 11520 488,'40'-39'64,"-40"39"-44,0 0-10,0 16 4,0 7-8,-22 33-2,22 45 0,0 16 4,-18 6-6,18-28-2,0 6-2,0-39 4,18-6-6,-18-6-24,0-17-28,-18-16-66,18-17 6,-21 0-154</inkml:trace>
  <inkml:trace contextRef="#ctx0" brushRef="#br0" timeOffset="17555">13286 11660 524,'0'-45'4,"0"34"0,0-17 34,17 28-10,5-17-4,18 0 0,16 17-8,6-22-4,16 22-8,1 0 0,0 0-4,4 22 4,-26-22-6,21 0 6,-17 17 0,-21-17-4,-1 0 4,-17 0 2,-5 0-4,5 0 2,-22 0 2,18 0-6,-18 0 0,0 0-4,0 0-14,0-17-10,0 17-32,0 0-38,0-22-74,0 22-58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5810" units="in"/>
          <inkml:channel name="Y" type="integer" max="3631" units="in"/>
          <inkml:channel name="F" type="integer" max="1024" units="dev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0" units="1/dev"/>
        </inkml:channelProperties>
      </inkml:inkSource>
      <inkml:timestamp xml:id="ts0" timeString="2017-01-17T18:23:06.1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15389 1167 112,'0'22'76,"0"-22"-76,0-22 26,0 22-6,0 0 14,-22-17-10,4 17 14,-4-22-12,5-12-12,-22 12-2,17-1 6,-18-16-16,1 22 2,-22-5-2,4-12 4,-4 6-4,-18 17 4,0-11 8,-21-23-8,-18 28 8,0-28-4,-5 29-4,-34-18-2,0 6 4,-5-6-8,4 12 4,-21 0-4,0 5 2,22-5-4,-44-1 2,21-16 2,-16 28 0,-23-17-4,0-6 2,1 12 0,-1-1 0,22 23 2,-4 0-6,5 0 8,-1 0-8,18 23 4,-22-1 2,21 1-2,-16 16 0,16 11 0,1 34 0,0 0-2,21 11 2,1 0 0,35 6-6,4 5 14,17-10-16,5 4 10,13 18-4,4 5 2,0-11 0,40 28 0,-22-40 0,22 18 0,21-17-2,18-1 2,0-4-2,0 10 2,18-33 2,3 27-4,19 7 2,-1-12 0,0 28 4,40-11-2,0 28-4,21 0 10,40 0-6,18 16-2,21-16 0,22 0 4,35-17 0,44-28-8,17 6 4,0-23 0,23 1 4,-23-18 0,0 18-4,0-23 0,1-12 10,-1-4-12,0 4 6,-17-10-4,0-17 6,-5 5-8,-17-22 8,0 0-8,-17 0 2,-23-39 4,1 5-4,-22-33-4,-18 6 4,0-29-2,-22-39-4,23-5 4,-19-39-10,-25-6 2,4-40 6,0-27 0,-22 5 0,-40 23 0,5 0-4,-43 22-4,-40 17 10,-61 22 2,-18 23 2,-61-34 8,-57 11 0,-43 17 18,-36-16-14,-43 16-10,0 17-8,-39 28 2,-18 55 0,0 18-24,0 44-6,35-5-32,26 50-230</inkml:trace>
  <inkml:trace contextRef="#ctx0" brushRef="#br0" timeOffset="125209">8936 6936 60,'-22'0'58,"22"0"-18,0 0-8,0-27 6,0 27-10,0 0 0,0 0 6,0 0-2,0 0-12,0 0 6,0 0-8,0 0 0,0-17-8,0 17 2,0 0-2,0 0 0,0 0 0,0 0 6,0 0-10,0 0 0,0 0-2,0 0 2,0 0 2,0 0 6,22 0-12,-5 0 2,5 0 0,18-17-4,16 17 8,-16-22-10,3 22 4,14-23-4,5 23 2,-6-17 0,6 17 2,-1 0-2,-4-22 2,4 22-4,0 0 4,-4 0 0,4 0-2,0 0-2,-4 0 2,4 0 2,-4 22-4,4-22 2,1 0 0,-23 17 2,18-17-4,-18 23 2,0-23 0,23 22 0,-23-22 2,0 0-4,1 17 4,-1-17-4,22 0 4,-21 0 0,-1 0 0,0 0-4,1 17 8,21-17-6,0 0-2,-22 0 4,18 0-2,4 0 0,1 27 2,-6-27-2,6 0 0,-23 0 6,22 0-8,-4 0 6,4 0-2,0 12 0,-4-12-2,-17 0 6,21 0-8,-4 0 2,-14 22 4,14-22-4,-17 0 2,21 0 0,0 0-2,-22 17 2,18-17 2,4 0-6,1 22 2,16-22 6,-21 0-6,26 23 0,-4-23 0,-22 0 2,21 0-2,5 0 0,-4-23 0,17 23-2,-13 0 6,-4 0-4,0-22 2,21 22-2,-21 0 0,22 0-2,-23 0 4,1 0-2,21 0-2,-21 0 4,0 0-4,21 22 2,-21-22 2,22 0-4,-23 0 2,1 23 2,22-23-2,-23 0 0,1 0 2,0 0-2,-1 0 2,5-23-2,14 23 0,-19 0 0,5 0 0,-4-22-2,0 22 4,-1 0-4,1 0 4,22 0-2,-23 0 0,1 0-2,22 0 4,-1 0-2,-21 0-2,21 0 2,-3 0 2,3 0-2,1 0 0,-5 0 0,4 0 2,1 0-6,-1 0 8,19 22-8,-19-22 8,-4 0-6,27 0 2,-27 23 4,26-23-6,-4 0 2,0 0 2,0 0-4,5 0 4,-27 16-2,26-16-2,-25 0 2,25 23 0,-26-23 2,5 0-4,-1 22 4,-4-22-2,5 0 0,0 0-2,17 17 2,0-17 6,4 0-6,-4 0-2,0 0 2,22 0 2,0 0-2,-5 17 0,5-17-2,0 28 4,0-28-2,17 11 0,5-11-2,-4 22 4,-1-22-4,5 17 2,-5 5 2,1 1-4,-19-23 4,1 17-2,0 5 0,-4-22 0,4 22-2,-22-22 4,4 0-2,-26 0 2,27-22 0,-45 22-4,1-22 2,-18 5 2,-4 17-2,-18-23 0,-17 23 0,-4-22-4,-18 22 0,0 0-10,0 0-10,-18-17-18,-4 17-14,5 0-16,-22 0-68,-1 17-62</inkml:trace>
  <inkml:trace contextRef="#ctx0" brushRef="#br0" timeOffset="125561">3572 9214 80</inkml:trace>
  <inkml:trace contextRef="#ctx0" brushRef="#br0" timeOffset="127765">2619 8280 184,'0'22'14,"0"-22"2,0 0 0,0 0 8,0 0-10,0 0 0,22 0 10,-22 0 8,0-22-16,17 22 0,22-12-6,-17 12 0,-4-22-2,4 22 0,17 0 2,-22 0 6,5 0-8,18 0-2,-1 0-4,0 0 4,23 0 0,-1 22 2,-4-22-10,21 0 6,23 0-4,-23 0 2,23 0 0,0 0-2,-23 0 2,23 0-4,-5 0 2,-17 0 0,4 0 0,-5 0 4,19 0-2,-14 0-4,-5 0 6,23 0-2,-22 0 4,17 0-6,-13 0 4,-4-22-6,21 22 6,-21 0 0,0 0-8,-1 0 4,1 0 0,0 0 0,-1 0 0,23 0 0,-22 0 6,21 0-4,-21 0-2,-1 0-2,23 0 4,-22 0-2,4 0-2,-5 0 2,1 0 4,0 22-6,-18-22 0,18 12 6,-1-12-4,1 22 2,-18-22-4,36 17 8,-14-17-6,13 22 0,-13-22 0,13 0 4,5 0-2,17 17 0,-18-17 4,1 0-6,-5 22 0,4-22-2,18 23 2,-17-23 0,0 16 4,-5 7-2,26-23 4,-26 22-2,27 1-6,-27-23 2,44 11 4,-22 11 0,-18-22 2,18 17-4,5-17 0,-5 0 2,-18 0-4,18 0 0,-17 0 4,-5 0-4,5 0 0,17 0 6,-18 0-8,18 0 2,0 0 0,-17 0 0,17 0 2,4 0-4,-4 0 2,0 0 2,-17 22 2,17-22-4,-17 17 0,-1-17-2,-4 23 4,-13-23 2,14 22-4,-19-5 2,23-17-6,-22 22 10,-18-22-4,17 0-2,-16 23 10,-6-23-6,28 0 2,-28 0 6,6 0-10,16-23 2,-17 23 2,-4-22-4,22 5 0,-18 17 2,0-22-4,-4-1 2,22 6 2,4 17-6,-26-22 2,22 5 2,4 17-4,-5-22 4,1 22-4,0-11 4,-1 11-2,1 0-2,4-23 2,13 23 2,-17-22-4,22 22 4,-23 0-4,23 0 2,-23-23 0,23 23 0,0 0 4,-23 0-2,23 0-4,-5 0 4,-17 0-4,4 0 2,-5 0 2,1 0-4,0 0 2,0 0 0,-1-16 2,5 16-2,-4 0-2,0 0 2,-1 0 0,1 0 2,-18 0-2,18 0 0,-18 0-2,18 0 2,-40 0 0,22 0 2,-4 0-2,-17 0 2,21 0 0,0 0-4,-4 16 2,-18-16 0,0 0 0,1 0 2,4 0-4,-5 0 4,0 0-4,1 0 4,-23 0 0,22 0 0,-17 0-4,0 0 4,-4 0-2,-18 0-2,21 0 2,-21 0 0,18 0 0,-18 0 0,22 0 2,-22 0-4,17 0 0,-17 0-10,0 0-22,22 0-28,-22 0-72,0-16-78,-22 16 24</inkml:trace>
  <inkml:trace contextRef="#ctx0" brushRef="#br0" timeOffset="128929">18567 7591 84,'0'0'14,"0"0"16,0 0-14,0 0-6,0 11-8,-22-11 8,5 23-2,17-23 4,-22 22-8,4-5 0,-21-17-4,17 22 2,0-5-10,-17-17 8,21 0-2,-21 23 4,0-23-2,17 0 0,-18 0 2,23 0 4,-5 0-6,-17 22 0,17-22 22,4 17-6,-21-17 20,39 0-14,-22 17 4,5-17-4,17 0-10,0 0 8,-22 27 0,22-27-2,22 0 12,-22 0-2,17 0-2,23 0-4,-1 0 0,22 23-4,0-23-4,18 0-4,0 0 0,21 0-2,-21 0-4,17 0 4,-13 0-4,13 11 2,5-11-2,-22 22-6,21-22 4,1 17 2,-23 6-4,23-23 4,17 16 2,0 7-6,22-23 0,0 22-2,-5-5 4,27 0-2,-22-17-2,17 28 4,-17-6 2,18-11-10,-1 12 10,5-23-2,-5 17-2,-17-17 0,17 22-2,-17-22 2,0 17 2,-22-17-4,22 22 2,-22 0 2,0-22-4,5 17 2,-5-17 6,-18 0-6,18 17-2,0 11 2,-17-28 0,17 22 0,-18-10 2,1-12-2,-5 22-2,5-5 2,-1-17 2,-4 0-4,-12 0 4,-6 22-2,-21-22-4,4-22 2,-21 22 4,-1-17-8,-39 17 8,22 0-12,-44 0-8,22-22-2,-18 22-20,-21-12-22,-5 12-36,-12 0-102</inkml:trace>
  <inkml:trace contextRef="#ctx0" brushRef="#br0" timeOffset="130481">2501 9432 72,'17'-39'12,"-17"17"8,0 11 22,0-12-16,0 23-10,0-22 2,0 22-8,22-17 16,-22 17 0,0-22 0,0 22-10,0 0-6,0 0 8,0 0-6,0 0 4,0 0 2,17 0-4,-17 0-6,22 0 8,0 22-4,-4-22 2,21 0 6,0 0-8,1 0 4,38 0 4,5-22 2,53-17-12,26-6-6,34-28-2,62-11 10,22 6-14,18-23 2,-1 23-4,-17 5 8,-22 28-4,-22 6 2,-35 39-4,-22 17 2,-22 5 2,-17 1-4,-22-1 2,-17-11 2,-23 11 2,-16-5-4,-45-17-2,5 0 6,-4 23 8,-18-23-2,0 0 2,0 0-6,0 0-2,-18 0-2,18 0-2,0-23 2,-22 23-2,22-17 0,0 17-2,-17-22 4,17 22-8,0 0 4,0 0-4,0 0 0,0 0-4,0 0-6,0 0-18,17 22-26,-17-22-40,22 40-136</inkml:trace>
  <inkml:trace contextRef="#ctx0" brushRef="#br0" timeOffset="2.80178E6">8914 5023 106,'-17'22'2,"17"-5"4,-22-17 12,0 0-6,22 0 0,0 0 18,0 0 8,0 0-8,0 0 6,0 0-20,0 0-2,0 0 4,0 0-10,0 0-4,0 0 0,0 0 0,0 0 2,0 0-4,0 0 8,0 0 6,0 0-12,0 0-4,0 0 2,0 0 4,0 0-4,-18 0 2,18 0 8,-22 0-6,22 0-4,-17 0 4,-5 0 0,22 22-2,-17-22-2,-5 0-2,4 0 0,-4 0 6,5 23-6,-5-23 0,5 0 2,-5 22-2,-18-22 2,19 11 4,3-11-10,-4 22 8,5-5-4,-5-17-4,4 23 4,18-23 8,-21 22-10,3-22 2,18 17 4,-22-17-4,22 0 2,0 0-2,0 0 0,0 0-2,0 0 2,0 0 2,0 0-2,0 0-2,0 0 4,0 0-4,0 0 2,0 0 2,0 0-4,0 0 2,0 0 0,0 0 0,0 0 0,0 0 2,0 0-2,0 22 0,0-22-2,0 17 2,0-17 0,0 22 0,22 1 0,-22-1 2,0-11 0,18 29 0,-18 4 0,0 12-2,21 11 2,-21 6 2,18 28-6,-18 5 2,22-11 6,-22-16-6,0 16 4,17-11 0,-17-28-4,0 22 8,0-16-8,0-1 4,22-16-6,-22-11 2,0 5 6,0 0-4,0-17-4,0 1 4,0-7-4,0 1 2,0-17 0,0 28 2,0-28-4,0 0 2,0 0 2,0 0-4,0 0 4,0 0-2,0 0-2,0 0 6,0 0-4,0 0 2,0 0-4,0 0 2,0 0 0,0 0 2,0 11 2,0-11-6,0 0 2,-22 23 0,22-23 0,0 17 0,0 5 0,0-22 2,-17 22 0,17-5-2,0 6 0,-22-1 0,22 12 0,0-7 0,0-15 2,-18 10-4,18-5 4,0-17-4,0 22 4,0-22-2,0 0 4,0 0-6,0 0 2,0 0 0,0 0 2,0 0-2,0 0 2,0 0 2,0 0-8,0 0 8,0 0-8,0 0 4,0 0 0,0 0 0,18 0 4,-18 0 0,0 0-6,0 0 2,0 0 0,0 0 6,0 0-8,0 0 6,0 0-2,0 0 0,0 0 2,0 0-2,0 0 4,0 0-6,0 0-2,0 0 2,0 0 2,0 0-2,0 0 0,0 0 0,22 0 4,-22 0-6,0 0 4,17 0-4,5-22 2,-4 22 0,21-17 2,22 17-4,0-22 2,18 10 0,0-32 2,21 27-2,-21-5 4,0-18-4,-1 18 0,1 0-2,-40 5 4,5 17-4,-5-23 2,-21 23 2,4-11 2,-22 11-6,0 0 2,0 0 4,0 0 2,0 0-6,0 0 0,0 0-2,0 0 2,0 0-6,0 0-14,0 0-10,0 0-20,0 0-18,0 0-70,0 0-4,17-28 20</inkml:trace>
  <inkml:trace contextRef="#ctx0" brushRef="#br0" timeOffset="2.80414E6">16538 8599 200,'44'0'18,"-44"0"-2,0 0-14,0 0 10,0 0 20,18 0-4,-18 0-2,21 0-10,-21 0 2,18-23-4,-18 23 0,22 0-4,-5 0 6,-17 0-8,22 0 2,-22 0 0,18 0-2,4 0-6,-5 0 8,5 0-6,0 0 4,17 0-2,-21 0 0,21 0-4,0 0 4,22 23-6,1-23 6,-23 22 0,18-22-6,22 17 4,-18-17-2,0 0-2,-4 0 4,4 22-4,0-22 4,-21 0-2,-1 0-4,0 0 10,-21 0-12,4 0 12,-5 0-4,5-22 4,-22 22-6,22 0 4,-22 0 4,0 0-4,0-17-4,0-5-2,0-1 2,0 6-2,-22-22 2,22 6-4,0-12 2,0-17 2,-22 1-4,22 10 4,0-16-4,0-11 4,0 16-2,0-16-2,0 16 2,-17 6 2,17 0-2,0-5 0,0 16-2,0-11 4,0 11 0,0-11-2,0 17 0,0 0 2,0-22-2,0 38 0,0-16-2,0 5 4,0 12-4,0 22 4,0-22-2,0 22-2,0 0 4,0 0 2,0 0-6,0 0 2,0 0 0,0 0 0,0 0 2,0 0 0,0 0-2,0 0-4,0 0 4,0 0 2,0 0-4,0 0 2,0 22 2,0-22-4,0 0 2,0 0 2,0 22-14,0-22-2,0 0-10,0 0-28,0 17-38,0-17-108,0 0 66</inkml:trace>
  <inkml:trace contextRef="#ctx0" brushRef="#br0" timeOffset="2.82338E6">6413 11794 230,'0'28'6,"-21"-28"-2,21 0-2,0 0 2,0 0-2,0 0 10,0 0 2,0 0-2,0 0-2,0 0 2,0 0 4,0 0-10,0 0 0,0 0 4,0 0 2,0 0 6,0 11-6,21 34 0,-21 11-8,18 50 6,-18-11-8,22 29 4,-22-13-8,17 18 10,-17-17-4,0-6-4,0-55 4,22 10 6,-22-16-4,0-28 10,0-17 4,0 0-4,0 0-18,0-17 6,0-5-2,0-1-2,0-16-2,0-22 4,0 27-2,0-28 0,18 18 0,-18-12 0,21 22 0,-21-16 0,18 16 0,4-11 0,0 29 0,17-7-4,-22 6 6,5 17-6,18 0 6,-23 17-4,23 6 2,3 16 4,-25-17-4,4 12 0,-22 27 6,0-21-4,0-1 2,-22 28-2,4-6 0,-25-27-2,3 5 0,1 0-2,-18 6 2,18-28-8,-5 5-10,5-22-16,-1 0-12,1-22-44,21 5-56</inkml:trace>
  <inkml:trace contextRef="#ctx0" brushRef="#br0" timeOffset="2.82562E6">6413 13820 240,'18'22'-34,"-18"-5"30,22 5 30,-22 18 2,0-18-10,0 0 4,17-5 8,-17 0-6,0 11-4,22 6 0,-22-7-12,0-15 2,0 27 0,18 6 0,-18-29-6,0 29-2,0-11 4,21 5-6,-21-17 2,0-5 0,0-17 0,0 23-4,0-23 6,0 0 2,0 0 0,18 0-6,-18-23 6,22 6-4,-22-5-2,22-17 0,-5 5-8,22-11 8,-17 6 4,-4 0-4,4 39 0,-5-22 0,5 22 4,-22 0-4,18 22-2,3-22 2,1 39 6,-22-16-6,0-7 2,0 29 4,0-28-2,0 28-6,-22-12 8,-17 7-6,17-1 2,-17 5 2,21-27-6,-21 0 2,17 11 0,-17-17-4,17-11-8,4 0-4,-3-11-8,3-17-20,-4 11-42,22 0-74</inkml:trace>
  <inkml:trace contextRef="#ctx0" brushRef="#br0" timeOffset="2.82697E6">6273 12477 28,'0'0'34,"0"0"2,0 0-2,0 0-6,0 0 2,0 0-8,0 0-6,0-28 0,18 17-6,-18 11 0,22-23 6,-22 1-10,22-1 4,-5 7 0,5-24-6,-4 7 10,3-34-10,19 28 2,-1-23-10,0 12 4,1-18 6,-1 29-4,0-22-4,1 22 4,-1 5 0,-17-11 0,-4 28-6,25-5 6,-25-17-2,4 39 0,-5 0 0,22 0 6,-17 17-2,-4 5-6,4 17 4,-5 6 2,-17-11-4,22 5-2,-22 0 6,22 6-2,-22-12 2,-22 18 2,22-40-4,-22 28 4,5-17-6,-5-5 0,4 28 0,-21-28 2,17 0-2,-17 11 0,-1-6-2,1-11 2,0-11 2,-1 22-10,18-22 6,-17 0-4,22 0-4,-5 0 4,22 0-14,0 17-14,0-17-26,0 0-30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5810" units="in"/>
          <inkml:channel name="Y" type="integer" max="3631" units="in"/>
          <inkml:channel name="F" type="integer" max="1024" units="dev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0" units="1/dev"/>
        </inkml:channelProperties>
      </inkml:inkSource>
      <inkml:timestamp xml:id="ts0" timeString="2017-01-17T18:22:06.5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14178 8923 90,'100'-22'42,"-60"-1"-36,-23 23 18,5-22-12,-5 22 4,5 0-12,-4-17-2,4 17-8,-22 0 0,21 0-14,-3 0-20,-18-22-64</inkml:trace>
  <inkml:trace contextRef="#ctx0" brushRef="#br0" timeOffset="1923">14296 6472 94,'-18'-17'50,"-4"0"-48,5-5 18,-5 22 0,22-22 4,-22 22 0,22-17 12,-17 17-16,17 0 8,-22 0-16,4-23 0,-4 23-10,22 0 2,-17-22-2,-5 22-4,22 0 2,-17 0 6,17-17-6,-22 17 0,22 0 10,-18 0-8,18-22 8,-22 22 2,1-11-2,3 11-2,-4-28 8,-17 11-10,21 0 2,-21-28 0,0 29-4,-5-7-2,5-16 0,-1 17 4,1-18-8,-18 24 12,18-23-6,-5 16 2,-13-16-4,-4 17 8,22-18-10,-18 29 6,-4-17 0,-1 6-2,6 11-4,-6-12-2,1 23 2,4-22 0,18 22 0,-22 0-6,0 0 10,-18 0-4,0 0-4,1 0 8,-1 0-8,-22 0 8,23 0-8,-23 0 4,22-23-2,-21 23 0,21 0 4,0-16-8,-21 16 8,21-23-4,-21 23 4,3-16-2,14 16-2,-13-23 4,-4 23-2,-1-11-2,5-17 4,-27 28-2,27-22 0,-4 22 0,-1-12-2,23 12 4,-23-22-2,22 22-2,1 0 2,16 0 2,-16-22-4,16 22 2,6 0 2,-6-23-2,23 23-2,0-17-4,-1 17 6,1-22 0,0 5 2,-1-5-2,1 0 0,0 5 0,-5-6-2,26 12 10,-21-11-10,0-1 4,-1 1-2,19 5 2,-19-5-4,18 22 0,-17-17 2,0 17 0,-1 0 0,1 0 2,0 0-2,-23 17 0,23-17 0,-18 22-2,-4-5 2,0 28 0,-18-23 0,0 12 0,23-17 0,-6 27 2,-16-5-2,17 1 0,-1-18 0,5 12 0,-4 16 0,-17-16 0,16 5-2,6 0 2,-6 17 0,1-6 2,4 1-2,-4-7 4,4 18-4,-26-29 0,26 29-2,-4 0 0,22-23 0,-22 17 4,21 5-2,23 1 0,-5-1 0,4 1 0,-3 11 4,3 11-10,18 28 12,0 11-8,18-6 2,3 29 8,-3-34-12,21-6 8,1 6-4,21-6 2,18-11 4,-1 1-8,5 4 10,13 1-6,27-23-4,-5 23 4,39 5-2,-17-33 0,39 28 6,1-23-8,16 1 2,23 5 4,0-12-4,21-10 6,-4 22-6,22-51-2,22 29 4,17-45 4,22 27-14,-21-44 12,-1 0-4,0 0 4,-17 0 4,17-22-8,-21 0 2,3 5-2,1-22 2,-22 5-2,-22-33 2,5 5-6,-23 6 8,1-44-4,-44-1 0,4-17-4,-39 1 0,-22-45 6,-18 5-2,-38-44 4,-23 10-6,-39-16 6,-22 11-2,-35-5 8,-26 5-18,-35 17 8,0 5 2,-22-10-4,-39 27 10,0 0-10,-40 12 4,1 27-4,-19 40 2,-20 0 2,-23 16-8,-18 45-2,-21 17-4,-17 39-16,-1 23-48,18-6-116</inkml:trace>
  <inkml:trace contextRef="#ctx0" brushRef="#br0" timeOffset="3147">4743 11358 422,'-100'28'2,"60"-28"4,1 0-4,0 0-2,21 0 2,18 0-4,0 0-6,0 0-10,0 0 0,0 0-6,0 0-20,0 0-24,18 0-18,4 0-28</inkml:trace>
  <inkml:trace contextRef="#ctx0" brushRef="#br0" timeOffset="6783">5679 9371 212,'17'-11'74,"-17"11"-68,0 0-4,0 0 8,0 0 0,0 0-10,0 0 2,0 0 0,0 0 0,0 0 12,0 0-6,0 0 0,0 0 4,0 0 8,0 0-18,0 0 12,22 0-6,-22 0 10,0 11 6,0-11-4,18 22 0,-18 17 8,0 1-8,0 66-6,0 28-4,0 45-2,-18 17-4,18 22 2,-22 1 2,22-40-6,-17 5 2,17-27 2,-22-34 2,22-28-4,0 1 0,0-35-2,0 1-2,-17-46-2,17 7 2,0-23-2,0 0-18,0 0-4,0 0-22,0-39-60,17-6-110</inkml:trace>
  <inkml:trace contextRef="#ctx0" brushRef="#br0" timeOffset="7887">4962 9455 370,'-39'17'-16,"21"-17"18,-4 0 12,0 0 0,5 0 2,17 0 6,0 0 0,0 0-8,0-17 4,0 17-12,0 0 6,0-23-2,0 23-2,0 0-4,0 0 2,0 0-4,0 0 0,0 0 0,0 0 2,0 0 4,0 0-6,0 0 8,0 0-6,0 0 0,0 0-4,0 0 6,0 0-8,0 0 2,0 0 2,0 0 0,0 0 2,0 0 4,17 0-4,27 0 6,13 0-6,4-22 8,35 5-6,5-16-8,39 10 8,0-16-6,17-6-2,-17 29 2,0-29 6,-22 28-6,0 17-2,-18-22 4,-21 22-2,0 0-2,-18 0 2,-4 0 4,-35-12 0,0 12 6,-5 0-2,-17 0 4,0 0-2,0 0-6,0 0 2,0 0-2,0 0-2,0 0-2,0 0-2,0 0 4,-17 0-4,17 0-2,0-22 0,0 22-8,0 0-4,0 0-12,0 0-6,0 0-28,0 0-32,0 0-50,0 0-122</inkml:trace>
  <inkml:trace contextRef="#ctx0" brushRef="#br0" timeOffset="9019">6907 9735 160,'22'-45'12,"-22"28"-6,0 17 32,18-22 4,-18 22-4,0-23-4,22 23 12,-22-17-8,0 17-8,17 0-4,-17 0 0,0 0-8,0-22-8,22 22-6,-22 0 6,0 0-2,0 0 10,0 0-2,0 22 6,0-5-12,0 28-4,0 17 4,-22 33-8,5 28-2,17 11 8,-22 28-4,22-5-6,-18 0 2,18-17 0,18-17 0,-18 0 0,22-50 2,-5-12-2,27-5 4,-5-17-6,18-16 2,-18-6 0,23-17 0,-1 0 0,-4 0-4,-18-17-6,0-17 4,1 6-18,3 11-12,-3-22-34,-23 0-90,5-6-152</inkml:trace>
  <inkml:trace contextRef="#ctx0" brushRef="#br0" timeOffset="9251">6868 10468 586,'-39'0'-6,"21"0"6,18-17 4,40 17 4,16 0-8,23-22 2,22-1-2,-1 6 0,1-5-18,-5 0-30,-17 22-46,4-17-176</inkml:trace>
  <inkml:trace contextRef="#ctx0" brushRef="#br0" timeOffset="9991">12193 9735 532,'-39'95'6,"17"-17"2,-18 45-6,18 17 0,5 34-2,-5-7 0,22-55 2,22 6-4,-5-34 0,-17-23-8,22-27-14,-22-6-22,18-28 2,-18 0-50,0-45-94</inkml:trace>
  <inkml:trace contextRef="#ctx0" brushRef="#br0" timeOffset="10307">11756 9807 466,'-101'-56'12,"62"40"14,17-7-16,22 23 22,22 0 6,17-22-16,40 22 0,21 0-20,18-17 10,62-5-12,-23-1 0,22 23 0,1 0 0,-41 0 0,1 0-2,-22 0 4,-17 0-2,-22 0-2,-40 23 8,0-23-6,1 0 6,-40 0 0,0 0-6,0 0-10,0 0 0,-18 0-24,-4 0-8,5 0-60,-5 0-144</inkml:trace>
  <inkml:trace contextRef="#ctx0" brushRef="#br0" timeOffset="10583">13522 9516 530,'61'17'-2,"-61"28"24,0-12 4,0 29-8,0 61-10,-22 11-4,22 23 2,0-11-6,0 10 4,0-21-6,-17-18 2,17-27 2,0-18-4,0-10-6,0-40-18,0-5-16,0-17-22,0 0-106</inkml:trace>
  <inkml:trace contextRef="#ctx0" brushRef="#br0" timeOffset="10855">13124 9578 1023,'-79'-22'-423,"58"-1"423,3 6 4,-4-5 38,44 22-14,17 0-14,62 0-2,17 0-2,39 0-10,5-22 2,35 5 6,-18-28-14,-22 45 6,23-17-2,-40-5 0,-1 22-16,-42-11-4,3-12-4,-21 23-26,-40-22-84,1 22-300</inkml:trace>
  <inkml:trace contextRef="#ctx0" brushRef="#br0" timeOffset="12803">17295 11240 320,'39'0'28,"-39"0"18,0 22 12,22-22-10,-22 0-20,17 0 0,23 17-10,-1-17 2,0 0-4,23 0-6,-1 0 0,18 0 2,-1 0-4,23-17-4,-23-5-4,23-40 2,-5-10 4,5-35-8,-1-5 6,-21-11-4,-18-33 0,18-46 2,0-33-16,-1-28 14,-16 6-4,16-1 8,-38 40-4,-19 56 4,-3 83 2,-18 23-4,-18 34 2,18 22-2,-21 0-2,-1 45-2,-18 11 8,1 22-2,0 62-6,21 0 8,-4 39-2,44 0-4,-4 6 0,21-29 0,22 1 0,0-34 0,-4 12 2,4-40 0,-4-11-4,4-6 4,1-22-4,-5-17 4,4-17-2,0-22 0,-4-22-2,4-17 2,-4-34 0,26-33-4,-4-28 2,-23-46-2,27-21 0,-4-40-4,-22-10 6,4 10 2,-21 45 0,-1 34 2,-39 44-2,0 57 0,0 21 2,0 18-2,-18 22 0,-21 62 4,-5 16 4,5 40-2,21 61-4,-3 28 8,21-11-8,0 44 6,39-22-8,0 1 4,23-46 6,16 6-6,1-61-4,21 5 4,1-45-4,17 1 0,-17-40-4,17-39-6,-40-23 0,1-27-8,4-34 0,-26-39-32,-18-11-24,1-6-110,-40 17-106</inkml:trace>
  <inkml:trace contextRef="#ctx0" brushRef="#br0" timeOffset="13223">17889 9455 1023,'-157'39'-383,"96"-39"373,21 0 16,40 0 30,40 22-8,43-5-4,35 6-4,39 10-14,62-11 0,21-5-4,36-17-2,21 0 4,22 0-2,-22-17-2,-17-5 0,-44 11 0,5-11 0,-62 22-2,-22 0 4,-39-23 2,-17 23-4,-62 0-2,1 0 6,-40 0 2,0 0-2,0 0-4,0 0-4,-18 23-8,-21-23-14,-22 22-10,-1-11-16,5-11-36,-21 22-176</inkml:trace>
  <inkml:trace contextRef="#ctx0" brushRef="#br0" timeOffset="2.90355E6">5657 12477 6,'0'0'0,"0"22"2,0-22 30,0 0-12,0 0-6,0 0 6,0 0 4,0 0 0,0 0-2,0 0 12,0 0-2,0-22 4,0 22 2,0 0-12,0 0 2,0 0-10,0 0 2,0 0-14,0 0 2,0 0-2,0 0-2,0 0 8,0 22 2,0-11 6,22 51-2,-22 39-6,17 33 4,-17 45-10,0 22 0,0-5 2,0 11-2,22-33-2,-22-17-4,0 10 2,0-38-4,-22-28 4,22 0-2,0-23 0,0-39-2,0-16-12,0-7-10,0-16 0,0-16-16,-17-7-66,17-33-164</inkml:trace>
  <inkml:trace contextRef="#ctx0" brushRef="#br0" timeOffset="2.90398E6">5080 12874 404,'22'0'-14,"-22"0"22,0 0 16,39 0 8,-17 0-6,35 0-6,22 0-2,21 0-6,1 0 0,17 0-6,0 0-4,4-22 0,-4 22 0,-17-23-2,-23 23 0,1 0 8,-22 0-8,-13-22 0,-5 22 0,0 0-2,-21 0 4,-18 0 2,22 0-6,-22 0 8,0 0-8,0 0 0,0 0-4,0 0-10,0 0-12,-22 0 2,22 0-10,-18 0-14,18 0-36,-21 0-54</inkml:trace>
  <inkml:trace contextRef="#ctx0" brushRef="#br0" timeOffset="2.90464E6">6768 12852 52,'0'-23'54,"0"23"-24,0 0 10,0 0 4,0 0 4,0 0 14,0 0-4,21 23-26,-21 16 4,0 17 2,22 67-16,-22 34-8,18 22-2,-18 5-4,0-10-2,22-17 0,-22 10-4,17-71-2,-17-1 4,0-17-2,0-33-2,0-12 0,0-5-14,0-28-14,0 0 2,0-28-30,0-5-64,-17-29-142</inkml:trace>
  <inkml:trace contextRef="#ctx0" brushRef="#br0" timeOffset="2.90499E6">6212 13025 428,'0'-17'4,"0"-5"0,0 22 28,0 0 2,40-17-8,-1-5-2,22 11-8,40-12 0,-5 1-4,26-17-2,-4 16-6,22 1 0,0 5-2,-22-5 2,0 5-4,-17-5 2,-23 10 0,-16-10-4,-5 22 4,-18-22 0,-17 22-2,-5 0-2,-17-17-8,0 17-16,0 0-48,0 0-270</inkml:trace>
  <inkml:trace contextRef="#ctx0" brushRef="#br0" timeOffset="2.90571E6">9509 12633 338,'21'-44'4,"-21"44"30,0-17-14,0 17 6,0 17 10,0 50-16,0 6-2,0 72-8,0-11 2,0 23-6,0-11-4,18-34 0,-18 11 0,0-28-2,0 11 0,0-11-4,0-33-6,0-1-4,-18 1-18,18-28-34,-21-7-136</inkml:trace>
  <inkml:trace contextRef="#ctx0" brushRef="#br0" timeOffset="2.90627E6">8897 12729 702,'-44'-12'-202,"26"12"198,18 0 12,0 0 8,0 0 6,62 0-4,-6 12-4,45-12-8,-1 0-6,36 0 0,-14 0 4,14-12-6,4-10-8,-18 0-2,-26-18 2,-17 18-8,4-17 4,-26 17-10,-18 5 4,-17-6 10,18 12-8,-23-39-6,-17 39 2,22-34-12,-22 6 14,0-1 14,0 18 8,0 11-4,0 11 2,0 0 6,0 0 20,0 0 6,17 11 6,-17 11-14,22 18-6,-22 21 2,22 23-6,-22 6 0,18 16 0,3 6-4,-21 17 0,0 5-6,18 0 4,-18-11-4,0-5-2,22 5 4,-22-50-6,17 11-2,5 0 4,-4-34-4,21-5 2,5-28-2,-5 5-2,0-22-6,18 0-6,-17-39-16,3-6-18,-3 6-68,-1-17-158</inkml:trace>
  <inkml:trace contextRef="#ctx0" brushRef="#br0" timeOffset="2.9065E6">10326 13132 570,'-100'33'-8,"60"6"16,18-39-10,5 23 16,34-1-4,23-22 2,21 0 0,39 0-14,19 0 2,-1-45-10,0 28-2,4-16-4,-26-12 14,5 6-54,-1-6-112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5810" units="in"/>
          <inkml:channel name="Y" type="integer" max="3631" units="in"/>
          <inkml:channel name="F" type="integer" max="1024" units="dev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0" units="1/dev"/>
        </inkml:channelProperties>
      </inkml:inkSource>
      <inkml:timestamp xml:id="ts0" timeString="2017-01-17T18:24:15.3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16779 7703 226,'0'0'4,"0"0"-4,0 0 6,0 0 28,0 0-18,22 0 2,-22 0 4,17 0-8,5-17-6,-4 17 6,3 0-4,-21-22-6,18 22 4,4 0 4,-5-17 2,5 17 8,-22 0-6,18 0 6,3 0-2,-21 0-2,22 0 2,-4 0-4,4 0 6,17 0-6,18 0 2,4 0 0,40 0-8,17 17 2,0-17-4,39 22-4,-17-22 6,22 0-8,-5 0 4,0 0-8,23 0 8,-23 0-6,22 0-2,1 0 2,-1 0 6,-17 0-6,-5 0-2,-17 0 2,-44 0 0,5-22 4,-1 22-4,-43-17 2,-18 17-2,5 0-2,-26 0 4,3 0 0,-3 0-2,-18 0 0,0 0-2,-18 0-8,18 0-18,0-22-4,-21 22-24,3-23-60,-4 23-178</inkml:trace>
  <inkml:trace contextRef="#ctx0" brushRef="#br0" timeOffset="1471">2439 8817 200,'-17'22'-2,"17"-22"-2,0 0 12,0 0 14,0 0-4,0 0 14,0 0-2,17 0-14,5-22 10,-4 22-4,-18 0 0,22-23-10,-5 23-4,5 0 10,-22 0-2,17 0 0,-17 0 0,22 0-8,0 0 4,-22 0-2,18 0-4,21 23 4,-17-23-8,17 0 18,18 0-8,4 0 0,0-23-4,36 7 4,3-7-6,40 6-2,-22-5 0,44 11-4,-5-11 4,1 22-4,21-23 4,0 23-2,0 0 0,1 0 0,16 23-2,-16-23 4,16 22-2,-16-11 2,21 11-4,-5-22 6,6-22-8,-23 11 2,-4-11 0,-14-23 6,-3 28-4,-18-28-4,-22 28 8,0-22-4,-18 17 0,1 11-4,-44-12 4,-14 23 0,-25 0 4,-18 0-4,0 0 4,0 0-8,-18 0 2,18 0-4,0 0-6,0 0-16,0 0-12,-21 23-54,-1-12-150</inkml:trace>
  <inkml:trace contextRef="#ctx0" brushRef="#br0" timeOffset="17158">2877 16209 298,'21'-83'-30,"-3"43"40,4 7 10,-22 5 26,0 17-10,0-34 2,-22 22-8,22 7-8,0-7-4,0 23-2,0-17-8,22-5 2,-22 0-2,0 22 2,0 0-8,0 0 16,17 0-6,-17 0 6,22 22-10,18 56-4,-1 29-6,0 27 6,1 45-2,-19-22-6,19 5 6,-23-44 0,5-18-2,17-21 0,-39-40 6,22-22-4,-22 5 0,0-22-2,-22-22-2,22-17 0,-21-12 2,3-55-2,-21-6 4,-1-34-2,19-10 0,-19-29-2,23 6 4,-27 5-4,44 12 2,-17 11-6,17 22 8,17 17-8,5 6 8,0 11-8,17 17 8,0 33-4,18 6 2,4 28 2,18 11-8,-18 33 4,-4 6 0,4 45 4,-21 11-6,-18 6 8,-22 17-4,-22-18-2,4 18 8,-21-40-6,-5 1 2,-13-18 4,-4-22-6,22 0-2,-1-16 8,19-1-8,3-22 10,-4 0-16,22-22 10,22 22-2,-4-39-6,25 16 10,14-38-6,22 22 0,21 5 2,1 12 0,-22 44 0,21 0 2,-43 18-2,22 32 0,-36-10 4,-25 33-6,4-11 10,-22 11-2,0-11-2,-40 17 6,-3-17-4,-14-12-4,-4-10-2,-18 22 0,0-34 0,-21-27 2,-1-7-8,5-32-4,17-7-6,18-16-10,0-17-6,22 17-28,21-6-64,18 28-116</inkml:trace>
  <inkml:trace contextRef="#ctx0" brushRef="#br0" timeOffset="18603">4149 15275 170,'-22'-45'8,"22"28"16,0 17 10,0-22 10,0 22-6,0 0-10,0 0-6,0 0-2,0-11-2,22 11 8,-22 0 6,0 0 0,17 11-8,5 11-6,18 40-12,-19 33-2,19 45 0,-23 0-2,23 17 4,-19-18-4,19-21-2,-23-34 4,5 0-4,0-23-2,-5-27 6,-17-17 2,0-17 6,0 0-14,0-17 2,0-5 0,0 10 2,0-49-8,22-6 2,-22-12 0,0 7 4,18-12-2,21 0 0,-17 33 2,17 7 0,1 4 2,-1 40-2,0 0-2,1 17 6,-1 6 4,0 33-2,5 5 2,-26 1 0,-18 22 0,0-34-4,-40 34 0,18-23 2,-34-27-8,16 16 6,-38-16-16,16-17-18,-16-17-52,16-17-128</inkml:trace>
  <inkml:trace contextRef="#ctx0" brushRef="#br0" timeOffset="2.78904E6">4861 13249 6,'0'0'-4,"0"0"28,0 0-16,0 0-10,0 0 8,0 0-6,0 0 0,0 0-2,0 0 2,0 0 2,0 0-4,0 0 4,0 0-4,0 0 2,0 0-4,0 0 4,0 0-6,0 0-2,0 0 10,0 0-6,0 0 0,0 0 4,0 0-4,0 0-3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139F-2621-46C5-8C92-620697FBDD3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4E39-B425-49C2-99E5-EC2820DC9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12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139F-2621-46C5-8C92-620697FBDD3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4E39-B425-49C2-99E5-EC2820DC9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12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139F-2621-46C5-8C92-620697FBDD3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4E39-B425-49C2-99E5-EC2820DC9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6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139F-2621-46C5-8C92-620697FBDD3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4E39-B425-49C2-99E5-EC2820DC9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4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139F-2621-46C5-8C92-620697FBDD3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4E39-B425-49C2-99E5-EC2820DC9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8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139F-2621-46C5-8C92-620697FBDD3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4E39-B425-49C2-99E5-EC2820DC9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276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139F-2621-46C5-8C92-620697FBDD3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4E39-B425-49C2-99E5-EC2820DC9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70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139F-2621-46C5-8C92-620697FBDD3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4E39-B425-49C2-99E5-EC2820DC9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73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139F-2621-46C5-8C92-620697FBDD3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4E39-B425-49C2-99E5-EC2820DC9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595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139F-2621-46C5-8C92-620697FBDD3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4E39-B425-49C2-99E5-EC2820DC9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51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139F-2621-46C5-8C92-620697FBDD3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4E39-B425-49C2-99E5-EC2820DC9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8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D139F-2621-46C5-8C92-620697FBDD3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D4E39-B425-49C2-99E5-EC2820DC9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91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customXml" Target="../ink/ink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Y1PCwxUDTl8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qIGXTJLrLf8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YJHGfbW55l0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3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phenotype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detectable trait or traits that result from the genotype of an individual- physical description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871920" y="2736720"/>
              <a:ext cx="6383880" cy="340524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65440" y="2728080"/>
                <a:ext cx="6402240" cy="342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288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homozygous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describes an individual that carries two identical alleles of a gene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063800" y="2201040"/>
              <a:ext cx="6107040" cy="17247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5880" y="2197800"/>
                <a:ext cx="6127560" cy="173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9477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heterozygous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describes an individual that carries two different alleles of a gene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914400" y="2458800"/>
              <a:ext cx="5477400" cy="21520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3960" y="2448360"/>
                <a:ext cx="5499000" cy="2174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430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Punnett square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graphic used to predict the results of a genetic cross</a:t>
            </a:r>
            <a:endParaRPr lang="en-US" dirty="0"/>
          </a:p>
        </p:txBody>
      </p:sp>
      <p:sp>
        <p:nvSpPr>
          <p:cNvPr id="4" name="AutoShape 2" descr="Image result for punnett squa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9718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5" y="2514600"/>
            <a:ext cx="4783138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2702160" y="2680560"/>
              <a:ext cx="5146920" cy="224676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99280" y="2670480"/>
                <a:ext cx="5160600" cy="225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0221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likelihood that a specific event will occur</a:t>
            </a:r>
            <a:endParaRPr lang="en-US" dirty="0"/>
          </a:p>
        </p:txBody>
      </p:sp>
      <p:sp>
        <p:nvSpPr>
          <p:cNvPr id="4" name="AutoShape 2" descr="Image result for co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50" y="2457450"/>
            <a:ext cx="19431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05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pedigree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diagram that shows the occurrence of a genetic trait in several generations of a family</a:t>
            </a:r>
            <a:endParaRPr lang="en-US" dirty="0"/>
          </a:p>
        </p:txBody>
      </p:sp>
      <p:pic>
        <p:nvPicPr>
          <p:cNvPr id="1026" name="Picture 2" descr="Image result for pedig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124200"/>
            <a:ext cx="5056908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38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inherited disease or disorder that is caused by a mutation in a gene or by a chromosomal defect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14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polygenic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 a character that is influenced by more than one gene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45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codominance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condition in which both alleles for a gene are fully expressed- equally powerful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01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genetics, describes two or more genes that tend to be inherited together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448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recognizable inherited feature or characteristic of an organism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178640" y="3331080"/>
              <a:ext cx="4040640" cy="50004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70360" y="3321720"/>
                <a:ext cx="4054680" cy="519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9695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https://youtu.be/Y1PCwxUDTl8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4124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video amoeba sisters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https://youtu.be/qIGXTJLrLf8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5634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Dominance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https://youtu.be/YJHGfbW55l0</a:t>
            </a:r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385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011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68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91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genetically determined characteristic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650960" y="2029680"/>
              <a:ext cx="6684480" cy="10882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43400" y="2016720"/>
                <a:ext cx="6702480" cy="1104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842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offspring of a cross between parents that have contrasting traits. Also known as heterozygous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843480" y="528840"/>
              <a:ext cx="6105240" cy="552060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6280" y="519120"/>
                <a:ext cx="6124680" cy="5540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1390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entire group of offspring produced by a given group of parents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765000" y="1808280"/>
              <a:ext cx="8379360" cy="38782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7800" y="1800000"/>
                <a:ext cx="8398080" cy="389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3810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allele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two or more alternative forms of a gene, each leading to a unique trait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063800" y="2501280"/>
              <a:ext cx="7971840" cy="148104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5880" y="2493720"/>
                <a:ext cx="7988760" cy="1496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2273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dominant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dominant describes an allele that is fully expressed whenever the allele is present in an individual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499760" y="3188160"/>
              <a:ext cx="6671880" cy="133020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89320" y="3177360"/>
                <a:ext cx="6687000" cy="1352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2892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recessive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describes an allele that is expressed </a:t>
            </a:r>
            <a:r>
              <a:rPr lang="en-US" sz="6000" b="1" dirty="0" smtClean="0"/>
              <a:t>only </a:t>
            </a:r>
            <a:r>
              <a:rPr lang="en-US" dirty="0" smtClean="0"/>
              <a:t>when there is no dominant allele present in an individual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86200"/>
            <a:ext cx="3733800" cy="2796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900360" y="141840"/>
              <a:ext cx="7786080" cy="50914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7120" y="132480"/>
                <a:ext cx="7800480" cy="5110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6634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specific combination of alleles in an individual- the LETTERS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622520" y="1880640"/>
              <a:ext cx="6004800" cy="336672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14240" y="1871280"/>
                <a:ext cx="6020640" cy="338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4586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268</Words>
  <Application>Microsoft Office PowerPoint</Application>
  <PresentationFormat>On-screen Show (4:3)</PresentationFormat>
  <Paragraphs>42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character</vt:lpstr>
      <vt:lpstr>trait</vt:lpstr>
      <vt:lpstr>hybrid</vt:lpstr>
      <vt:lpstr>generation</vt:lpstr>
      <vt:lpstr>allele</vt:lpstr>
      <vt:lpstr>dominant</vt:lpstr>
      <vt:lpstr>recessive</vt:lpstr>
      <vt:lpstr>genotype</vt:lpstr>
      <vt:lpstr>phenotype</vt:lpstr>
      <vt:lpstr>homozygous</vt:lpstr>
      <vt:lpstr>heterozygous</vt:lpstr>
      <vt:lpstr>Punnett square</vt:lpstr>
      <vt:lpstr>probability</vt:lpstr>
      <vt:lpstr>pedigree</vt:lpstr>
      <vt:lpstr>genetic disorder</vt:lpstr>
      <vt:lpstr>polygenic</vt:lpstr>
      <vt:lpstr>codominance</vt:lpstr>
      <vt:lpstr>linked</vt:lpstr>
      <vt:lpstr>Helpful video</vt:lpstr>
      <vt:lpstr>Helpful video amoeba sisters</vt:lpstr>
      <vt:lpstr>Dominance video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Michele Beneducci</dc:creator>
  <cp:lastModifiedBy>Michele Beneducci</cp:lastModifiedBy>
  <cp:revision>5</cp:revision>
  <dcterms:created xsi:type="dcterms:W3CDTF">2017-01-17T16:12:18Z</dcterms:created>
  <dcterms:modified xsi:type="dcterms:W3CDTF">2017-01-17T21:07:52Z</dcterms:modified>
</cp:coreProperties>
</file>