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2"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451" autoAdjust="0"/>
    <p:restoredTop sz="86447" autoAdjust="0"/>
  </p:normalViewPr>
  <p:slideViewPr>
    <p:cSldViewPr>
      <p:cViewPr varScale="1">
        <p:scale>
          <a:sx n="77" d="100"/>
          <a:sy n="77" d="100"/>
        </p:scale>
        <p:origin x="-84" y="-462"/>
      </p:cViewPr>
      <p:guideLst>
        <p:guide orient="horz" pos="2160"/>
        <p:guide pos="2880"/>
      </p:guideLst>
    </p:cSldViewPr>
  </p:slideViewPr>
  <p:outlineViewPr>
    <p:cViewPr>
      <p:scale>
        <a:sx n="33" d="100"/>
        <a:sy n="33" d="100"/>
      </p:scale>
      <p:origin x="0" y="585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391922-9B47-4E78-B438-682707A7BC63}"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4B3A6-ECCB-41E9-A545-69E0DA9F7B7F}" type="slidenum">
              <a:rPr lang="en-US" smtClean="0"/>
              <a:t>‹#›</a:t>
            </a:fld>
            <a:endParaRPr lang="en-US"/>
          </a:p>
        </p:txBody>
      </p:sp>
    </p:spTree>
    <p:extLst>
      <p:ext uri="{BB962C8B-B14F-4D97-AF65-F5344CB8AC3E}">
        <p14:creationId xmlns:p14="http://schemas.microsoft.com/office/powerpoint/2010/main" val="1787041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391922-9B47-4E78-B438-682707A7BC63}"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4B3A6-ECCB-41E9-A545-69E0DA9F7B7F}" type="slidenum">
              <a:rPr lang="en-US" smtClean="0"/>
              <a:t>‹#›</a:t>
            </a:fld>
            <a:endParaRPr lang="en-US"/>
          </a:p>
        </p:txBody>
      </p:sp>
    </p:spTree>
    <p:extLst>
      <p:ext uri="{BB962C8B-B14F-4D97-AF65-F5344CB8AC3E}">
        <p14:creationId xmlns:p14="http://schemas.microsoft.com/office/powerpoint/2010/main" val="3667041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391922-9B47-4E78-B438-682707A7BC63}"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4B3A6-ECCB-41E9-A545-69E0DA9F7B7F}" type="slidenum">
              <a:rPr lang="en-US" smtClean="0"/>
              <a:t>‹#›</a:t>
            </a:fld>
            <a:endParaRPr lang="en-US"/>
          </a:p>
        </p:txBody>
      </p:sp>
    </p:spTree>
    <p:extLst>
      <p:ext uri="{BB962C8B-B14F-4D97-AF65-F5344CB8AC3E}">
        <p14:creationId xmlns:p14="http://schemas.microsoft.com/office/powerpoint/2010/main" val="23677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391922-9B47-4E78-B438-682707A7BC63}"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4B3A6-ECCB-41E9-A545-69E0DA9F7B7F}" type="slidenum">
              <a:rPr lang="en-US" smtClean="0"/>
              <a:t>‹#›</a:t>
            </a:fld>
            <a:endParaRPr lang="en-US"/>
          </a:p>
        </p:txBody>
      </p:sp>
    </p:spTree>
    <p:extLst>
      <p:ext uri="{BB962C8B-B14F-4D97-AF65-F5344CB8AC3E}">
        <p14:creationId xmlns:p14="http://schemas.microsoft.com/office/powerpoint/2010/main" val="1837071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391922-9B47-4E78-B438-682707A7BC63}"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4B3A6-ECCB-41E9-A545-69E0DA9F7B7F}" type="slidenum">
              <a:rPr lang="en-US" smtClean="0"/>
              <a:t>‹#›</a:t>
            </a:fld>
            <a:endParaRPr lang="en-US"/>
          </a:p>
        </p:txBody>
      </p:sp>
    </p:spTree>
    <p:extLst>
      <p:ext uri="{BB962C8B-B14F-4D97-AF65-F5344CB8AC3E}">
        <p14:creationId xmlns:p14="http://schemas.microsoft.com/office/powerpoint/2010/main" val="1267002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391922-9B47-4E78-B438-682707A7BC63}" type="datetimeFigureOut">
              <a:rPr lang="en-US" smtClean="0"/>
              <a:t>9/15/2016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4B3A6-ECCB-41E9-A545-69E0DA9F7B7F}" type="slidenum">
              <a:rPr lang="en-US" smtClean="0"/>
              <a:t>‹#›</a:t>
            </a:fld>
            <a:endParaRPr lang="en-US"/>
          </a:p>
        </p:txBody>
      </p:sp>
    </p:spTree>
    <p:extLst>
      <p:ext uri="{BB962C8B-B14F-4D97-AF65-F5344CB8AC3E}">
        <p14:creationId xmlns:p14="http://schemas.microsoft.com/office/powerpoint/2010/main" val="4177527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391922-9B47-4E78-B438-682707A7BC63}" type="datetimeFigureOut">
              <a:rPr lang="en-US" smtClean="0"/>
              <a:t>9/15/2016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B4B3A6-ECCB-41E9-A545-69E0DA9F7B7F}" type="slidenum">
              <a:rPr lang="en-US" smtClean="0"/>
              <a:t>‹#›</a:t>
            </a:fld>
            <a:endParaRPr lang="en-US"/>
          </a:p>
        </p:txBody>
      </p:sp>
    </p:spTree>
    <p:extLst>
      <p:ext uri="{BB962C8B-B14F-4D97-AF65-F5344CB8AC3E}">
        <p14:creationId xmlns:p14="http://schemas.microsoft.com/office/powerpoint/2010/main" val="2549009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391922-9B47-4E78-B438-682707A7BC63}" type="datetimeFigureOut">
              <a:rPr lang="en-US" smtClean="0"/>
              <a:t>9/15/2016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B4B3A6-ECCB-41E9-A545-69E0DA9F7B7F}" type="slidenum">
              <a:rPr lang="en-US" smtClean="0"/>
              <a:t>‹#›</a:t>
            </a:fld>
            <a:endParaRPr lang="en-US"/>
          </a:p>
        </p:txBody>
      </p:sp>
    </p:spTree>
    <p:extLst>
      <p:ext uri="{BB962C8B-B14F-4D97-AF65-F5344CB8AC3E}">
        <p14:creationId xmlns:p14="http://schemas.microsoft.com/office/powerpoint/2010/main" val="2207758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391922-9B47-4E78-B438-682707A7BC63}" type="datetimeFigureOut">
              <a:rPr lang="en-US" smtClean="0"/>
              <a:t>9/15/2016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B4B3A6-ECCB-41E9-A545-69E0DA9F7B7F}" type="slidenum">
              <a:rPr lang="en-US" smtClean="0"/>
              <a:t>‹#›</a:t>
            </a:fld>
            <a:endParaRPr lang="en-US"/>
          </a:p>
        </p:txBody>
      </p:sp>
    </p:spTree>
    <p:extLst>
      <p:ext uri="{BB962C8B-B14F-4D97-AF65-F5344CB8AC3E}">
        <p14:creationId xmlns:p14="http://schemas.microsoft.com/office/powerpoint/2010/main" val="1529064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391922-9B47-4E78-B438-682707A7BC63}" type="datetimeFigureOut">
              <a:rPr lang="en-US" smtClean="0"/>
              <a:t>9/15/2016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4B3A6-ECCB-41E9-A545-69E0DA9F7B7F}" type="slidenum">
              <a:rPr lang="en-US" smtClean="0"/>
              <a:t>‹#›</a:t>
            </a:fld>
            <a:endParaRPr lang="en-US"/>
          </a:p>
        </p:txBody>
      </p:sp>
    </p:spTree>
    <p:extLst>
      <p:ext uri="{BB962C8B-B14F-4D97-AF65-F5344CB8AC3E}">
        <p14:creationId xmlns:p14="http://schemas.microsoft.com/office/powerpoint/2010/main" val="3230023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391922-9B47-4E78-B438-682707A7BC63}" type="datetimeFigureOut">
              <a:rPr lang="en-US" smtClean="0"/>
              <a:t>9/15/2016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4B3A6-ECCB-41E9-A545-69E0DA9F7B7F}" type="slidenum">
              <a:rPr lang="en-US" smtClean="0"/>
              <a:t>‹#›</a:t>
            </a:fld>
            <a:endParaRPr lang="en-US"/>
          </a:p>
        </p:txBody>
      </p:sp>
    </p:spTree>
    <p:extLst>
      <p:ext uri="{BB962C8B-B14F-4D97-AF65-F5344CB8AC3E}">
        <p14:creationId xmlns:p14="http://schemas.microsoft.com/office/powerpoint/2010/main" val="4243204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391922-9B47-4E78-B438-682707A7BC63}" type="datetimeFigureOut">
              <a:rPr lang="en-US" smtClean="0"/>
              <a:t>9/15/2016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B4B3A6-ECCB-41E9-A545-69E0DA9F7B7F}" type="slidenum">
              <a:rPr lang="en-US" smtClean="0"/>
              <a:t>‹#›</a:t>
            </a:fld>
            <a:endParaRPr lang="en-US"/>
          </a:p>
        </p:txBody>
      </p:sp>
    </p:spTree>
    <p:extLst>
      <p:ext uri="{BB962C8B-B14F-4D97-AF65-F5344CB8AC3E}">
        <p14:creationId xmlns:p14="http://schemas.microsoft.com/office/powerpoint/2010/main" val="2484017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0" indent="0">
              <a:buFontTx/>
              <a:buNone/>
            </a:pPr>
            <a:r>
              <a:rPr lang="en-US" dirty="0" smtClean="0"/>
              <a:t>How do I?</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417984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normAutofit fontScale="77500" lnSpcReduction="20000"/>
          </a:bodyPr>
          <a:lstStyle/>
          <a:p>
            <a:pPr marL="0" indent="0">
              <a:buFontTx/>
              <a:buNone/>
            </a:pPr>
            <a:r>
              <a:rPr lang="en-US" dirty="0" smtClean="0"/>
              <a:t>When </a:t>
            </a:r>
            <a:r>
              <a:rPr lang="en-US" dirty="0"/>
              <a:t>assigned an online test, where must you go to access the test (include the address in the answer)? What it is important to do when preparing to take an online test?</a:t>
            </a:r>
          </a:p>
          <a:p>
            <a:pPr marL="0" indent="0">
              <a:buFontTx/>
              <a:buNone/>
            </a:pPr>
            <a:r>
              <a:rPr lang="en-US" dirty="0"/>
              <a:t> </a:t>
            </a:r>
            <a:r>
              <a:rPr lang="en-US" dirty="0" smtClean="0"/>
              <a:t>https://youtu.be/TV0hTixCnuI</a:t>
            </a:r>
          </a:p>
          <a:p>
            <a:pPr marL="0" indent="0">
              <a:buFontTx/>
              <a:buNone/>
            </a:pPr>
            <a:endParaRPr lang="en-US" dirty="0"/>
          </a:p>
          <a:p>
            <a:pPr marL="0" indent="0">
              <a:buFontTx/>
              <a:buNone/>
            </a:pPr>
            <a:r>
              <a:rPr lang="en-US" dirty="0"/>
              <a:t> </a:t>
            </a:r>
            <a:r>
              <a:rPr lang="en-US" dirty="0" smtClean="0"/>
              <a:t>my.hrw.com</a:t>
            </a:r>
            <a:endParaRPr lang="en-US" dirty="0"/>
          </a:p>
          <a:p>
            <a:pPr marL="0" indent="0">
              <a:buFontTx/>
              <a:buNone/>
            </a:pPr>
            <a:r>
              <a:rPr lang="en-US" dirty="0" smtClean="0"/>
              <a:t>What </a:t>
            </a:r>
            <a:r>
              <a:rPr lang="en-US" dirty="0"/>
              <a:t>is plagiarism? </a:t>
            </a:r>
          </a:p>
          <a:p>
            <a:pPr marL="0" indent="0">
              <a:buFontTx/>
              <a:buNone/>
            </a:pPr>
            <a:r>
              <a:rPr lang="en-US" dirty="0"/>
              <a:t> </a:t>
            </a:r>
            <a:endParaRPr lang="en-US" dirty="0" smtClean="0"/>
          </a:p>
          <a:p>
            <a:pPr marL="0" indent="0">
              <a:buFontTx/>
              <a:buNone/>
            </a:pPr>
            <a:endParaRPr lang="en-US" dirty="0"/>
          </a:p>
          <a:p>
            <a:pPr marL="0" indent="0">
              <a:buFontTx/>
              <a:buNone/>
            </a:pPr>
            <a:r>
              <a:rPr lang="en-US" dirty="0" smtClean="0"/>
              <a:t>What </a:t>
            </a:r>
            <a:r>
              <a:rPr lang="en-US" dirty="0"/>
              <a:t>are your options for handing in lab reports- must they be handed in as a group? </a:t>
            </a:r>
          </a:p>
          <a:p>
            <a:pPr marL="0" indent="0">
              <a:buFontTx/>
              <a:buNone/>
            </a:pPr>
            <a:endParaRPr lang="en-US" dirty="0"/>
          </a:p>
        </p:txBody>
      </p:sp>
    </p:spTree>
    <p:extLst>
      <p:ext uri="{BB962C8B-B14F-4D97-AF65-F5344CB8AC3E}">
        <p14:creationId xmlns:p14="http://schemas.microsoft.com/office/powerpoint/2010/main" val="37279203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lstStyle/>
          <a:p>
            <a:pPr marL="0" indent="0">
              <a:buFontTx/>
              <a:buNone/>
            </a:pPr>
            <a:r>
              <a:rPr lang="en-US" dirty="0"/>
              <a:t>	What is the policy for late homework? Late labs? Late projects? </a:t>
            </a:r>
          </a:p>
          <a:p>
            <a:pPr marL="0" indent="0">
              <a:buFontTx/>
              <a:buNone/>
            </a:pPr>
            <a:r>
              <a:rPr lang="en-US" dirty="0"/>
              <a:t> </a:t>
            </a:r>
          </a:p>
          <a:p>
            <a:pPr marL="0" indent="0">
              <a:buFontTx/>
              <a:buNone/>
            </a:pPr>
            <a:r>
              <a:rPr lang="en-US" dirty="0"/>
              <a:t>	What is the policy for submitting labs?</a:t>
            </a:r>
          </a:p>
          <a:p>
            <a:pPr marL="0" indent="0">
              <a:buFontTx/>
              <a:buNone/>
            </a:pPr>
            <a:r>
              <a:rPr lang="en-US" dirty="0"/>
              <a:t> </a:t>
            </a:r>
          </a:p>
          <a:p>
            <a:pPr marL="0" indent="0">
              <a:buFontTx/>
              <a:buNone/>
            </a:pPr>
            <a:r>
              <a:rPr lang="en-US" dirty="0"/>
              <a:t>	If there is an issue submitting a lab or project electronically, what must you do?</a:t>
            </a:r>
          </a:p>
          <a:p>
            <a:pPr marL="0" indent="0">
              <a:buFontTx/>
              <a:buNone/>
            </a:pPr>
            <a:endParaRPr lang="en-US" dirty="0"/>
          </a:p>
        </p:txBody>
      </p:sp>
    </p:spTree>
    <p:extLst>
      <p:ext uri="{BB962C8B-B14F-4D97-AF65-F5344CB8AC3E}">
        <p14:creationId xmlns:p14="http://schemas.microsoft.com/office/powerpoint/2010/main" val="3228608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lstStyle/>
          <a:p>
            <a:pPr marL="0" indent="0">
              <a:buFontTx/>
              <a:buNone/>
            </a:pPr>
            <a:r>
              <a:rPr lang="en-US" dirty="0" smtClean="0"/>
              <a:t>	Why </a:t>
            </a:r>
            <a:r>
              <a:rPr lang="en-US" dirty="0"/>
              <a:t>are </a:t>
            </a:r>
            <a:r>
              <a:rPr lang="en-US" dirty="0" err="1"/>
              <a:t>bellringers</a:t>
            </a:r>
            <a:r>
              <a:rPr lang="en-US" dirty="0"/>
              <a:t> important? What must be done for the </a:t>
            </a:r>
            <a:r>
              <a:rPr lang="en-US" dirty="0" err="1"/>
              <a:t>bellringer</a:t>
            </a:r>
            <a:r>
              <a:rPr lang="en-US" dirty="0"/>
              <a:t>?  </a:t>
            </a:r>
          </a:p>
          <a:p>
            <a:pPr marL="0" indent="0">
              <a:buFontTx/>
              <a:buNone/>
            </a:pPr>
            <a:r>
              <a:rPr lang="en-US" dirty="0"/>
              <a:t> </a:t>
            </a:r>
          </a:p>
          <a:p>
            <a:pPr marL="0" indent="0">
              <a:buFontTx/>
              <a:buNone/>
            </a:pPr>
            <a:r>
              <a:rPr lang="en-US" dirty="0"/>
              <a:t>	What is the policy for when you go on fieldtrips with other teachers and miss class?   </a:t>
            </a:r>
          </a:p>
          <a:p>
            <a:pPr marL="0" indent="0">
              <a:buFontTx/>
              <a:buNone/>
            </a:pPr>
            <a:r>
              <a:rPr lang="en-US" dirty="0"/>
              <a:t> </a:t>
            </a:r>
          </a:p>
          <a:p>
            <a:pPr marL="0" indent="0">
              <a:buFontTx/>
              <a:buNone/>
            </a:pPr>
            <a:r>
              <a:rPr lang="en-US" dirty="0"/>
              <a:t>	What is the address to hear the audio file of chapter 3 sec 3? </a:t>
            </a:r>
            <a:endParaRPr lang="en-US" dirty="0" smtClean="0"/>
          </a:p>
          <a:p>
            <a:pPr marL="0" indent="0">
              <a:buFontTx/>
              <a:buNone/>
            </a:pPr>
            <a:endParaRPr lang="en-US" dirty="0"/>
          </a:p>
          <a:p>
            <a:pPr marL="0" indent="0">
              <a:buFontTx/>
              <a:buNone/>
            </a:pPr>
            <a:endParaRPr lang="en-US" dirty="0"/>
          </a:p>
        </p:txBody>
      </p:sp>
      <p:sp>
        <p:nvSpPr>
          <p:cNvPr id="4" name="Rectangle 3"/>
          <p:cNvSpPr/>
          <p:nvPr/>
        </p:nvSpPr>
        <p:spPr>
          <a:xfrm>
            <a:off x="1828800" y="5943600"/>
            <a:ext cx="4572000" cy="646331"/>
          </a:xfrm>
          <a:prstGeom prst="rect">
            <a:avLst/>
          </a:prstGeom>
        </p:spPr>
        <p:txBody>
          <a:bodyPr>
            <a:spAutoFit/>
          </a:bodyPr>
          <a:lstStyle/>
          <a:p>
            <a:r>
              <a:rPr lang="en-US" dirty="0"/>
              <a:t>http://www.wctech.org/wcts/Staff/Michele%20Beneducci/audio/</a:t>
            </a:r>
          </a:p>
        </p:txBody>
      </p:sp>
    </p:spTree>
    <p:extLst>
      <p:ext uri="{BB962C8B-B14F-4D97-AF65-F5344CB8AC3E}">
        <p14:creationId xmlns:p14="http://schemas.microsoft.com/office/powerpoint/2010/main" val="127961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lstStyle/>
          <a:p>
            <a:pPr marL="0" indent="0">
              <a:buFontTx/>
              <a:buNone/>
            </a:pPr>
            <a:r>
              <a:rPr lang="en-US" dirty="0"/>
              <a:t>	Name four places where you could find tonight’s homework assignment </a:t>
            </a:r>
          </a:p>
          <a:p>
            <a:pPr marL="0" indent="0">
              <a:buFontTx/>
              <a:buNone/>
            </a:pPr>
            <a:endParaRPr lang="en-US" dirty="0"/>
          </a:p>
        </p:txBody>
      </p:sp>
    </p:spTree>
    <p:extLst>
      <p:ext uri="{BB962C8B-B14F-4D97-AF65-F5344CB8AC3E}">
        <p14:creationId xmlns:p14="http://schemas.microsoft.com/office/powerpoint/2010/main" val="27705224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lstStyle/>
          <a:p>
            <a:r>
              <a:rPr lang="en-US" dirty="0"/>
              <a:t>http://www.wctech.org/wcts/Staff/Michele%20Beneducci/audio/</a:t>
            </a:r>
            <a:endParaRPr lang="en-US" dirty="0"/>
          </a:p>
        </p:txBody>
      </p:sp>
    </p:spTree>
    <p:extLst>
      <p:ext uri="{BB962C8B-B14F-4D97-AF65-F5344CB8AC3E}">
        <p14:creationId xmlns:p14="http://schemas.microsoft.com/office/powerpoint/2010/main" val="1328112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206095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324461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95112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lstStyle/>
          <a:p>
            <a:pPr marL="0" indent="0">
              <a:buFontTx/>
              <a:buNone/>
            </a:pPr>
            <a:r>
              <a:rPr lang="en-US" dirty="0" smtClean="0"/>
              <a:t>What </a:t>
            </a:r>
            <a:r>
              <a:rPr lang="en-US" dirty="0"/>
              <a:t>is your science number?</a:t>
            </a:r>
          </a:p>
          <a:p>
            <a:pPr marL="0" indent="0">
              <a:buFontTx/>
              <a:buNone/>
            </a:pPr>
            <a:r>
              <a:rPr lang="en-US" dirty="0"/>
              <a:t> </a:t>
            </a:r>
          </a:p>
          <a:p>
            <a:pPr marL="0" indent="0">
              <a:buFontTx/>
              <a:buNone/>
            </a:pPr>
            <a:r>
              <a:rPr lang="en-US" dirty="0" smtClean="0"/>
              <a:t>What </a:t>
            </a:r>
            <a:r>
              <a:rPr lang="en-US" dirty="0"/>
              <a:t>does PP or BP stand for? </a:t>
            </a:r>
            <a:endParaRPr lang="en-US" dirty="0" smtClean="0"/>
          </a:p>
          <a:p>
            <a:pPr marL="0" indent="0">
              <a:buFontTx/>
              <a:buNone/>
            </a:pPr>
            <a:r>
              <a:rPr lang="en-US" dirty="0" smtClean="0"/>
              <a:t>Packet page or book page</a:t>
            </a:r>
            <a:endParaRPr lang="en-US" dirty="0"/>
          </a:p>
          <a:p>
            <a:pPr marL="0" indent="0">
              <a:buFontTx/>
              <a:buNone/>
            </a:pPr>
            <a:r>
              <a:rPr lang="en-US" dirty="0"/>
              <a:t> </a:t>
            </a:r>
          </a:p>
          <a:p>
            <a:pPr marL="0" indent="0">
              <a:buFontTx/>
              <a:buNone/>
            </a:pPr>
            <a:r>
              <a:rPr lang="en-US" dirty="0" smtClean="0"/>
              <a:t>What </a:t>
            </a:r>
            <a:r>
              <a:rPr lang="en-US" dirty="0"/>
              <a:t>is on PP 62? </a:t>
            </a:r>
            <a:endParaRPr lang="en-US" dirty="0" smtClean="0"/>
          </a:p>
          <a:p>
            <a:pPr marL="0" indent="0">
              <a:buFontTx/>
              <a:buNone/>
            </a:pPr>
            <a:r>
              <a:rPr lang="en-US" dirty="0" smtClean="0"/>
              <a:t>Homework for chapter 1, section 1</a:t>
            </a:r>
            <a:endParaRPr lang="en-US" dirty="0"/>
          </a:p>
          <a:p>
            <a:pPr marL="0" indent="0">
              <a:buFontTx/>
              <a:buNone/>
            </a:pPr>
            <a:endParaRPr lang="en-US" dirty="0"/>
          </a:p>
        </p:txBody>
      </p:sp>
    </p:spTree>
    <p:extLst>
      <p:ext uri="{BB962C8B-B14F-4D97-AF65-F5344CB8AC3E}">
        <p14:creationId xmlns:p14="http://schemas.microsoft.com/office/powerpoint/2010/main" val="810547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normAutofit fontScale="77500" lnSpcReduction="20000"/>
          </a:bodyPr>
          <a:lstStyle/>
          <a:p>
            <a:pPr marL="0" indent="0">
              <a:buFontTx/>
              <a:buNone/>
            </a:pPr>
            <a:r>
              <a:rPr lang="en-US" dirty="0"/>
              <a:t> </a:t>
            </a:r>
          </a:p>
          <a:p>
            <a:pPr marL="0" indent="0">
              <a:buFontTx/>
              <a:buNone/>
            </a:pPr>
            <a:r>
              <a:rPr lang="en-US" dirty="0" smtClean="0"/>
              <a:t>Where </a:t>
            </a:r>
            <a:r>
              <a:rPr lang="en-US" dirty="0"/>
              <a:t>would you find the answers to these questions? </a:t>
            </a:r>
            <a:endParaRPr lang="en-US" dirty="0" smtClean="0"/>
          </a:p>
          <a:p>
            <a:pPr marL="0" indent="0">
              <a:buFontTx/>
              <a:buNone/>
            </a:pPr>
            <a:r>
              <a:rPr lang="en-US" dirty="0" smtClean="0"/>
              <a:t>In the book in chapter 1 section 1</a:t>
            </a:r>
            <a:endParaRPr lang="en-US" dirty="0"/>
          </a:p>
          <a:p>
            <a:pPr marL="0" indent="0">
              <a:buFontTx/>
              <a:buNone/>
            </a:pPr>
            <a:r>
              <a:rPr lang="en-US" dirty="0"/>
              <a:t> </a:t>
            </a:r>
          </a:p>
          <a:p>
            <a:pPr marL="0" indent="0">
              <a:buFontTx/>
              <a:buNone/>
            </a:pPr>
            <a:r>
              <a:rPr lang="en-US" dirty="0" smtClean="0"/>
              <a:t>What </a:t>
            </a:r>
            <a:r>
              <a:rPr lang="en-US" dirty="0"/>
              <a:t>is on PP 65? </a:t>
            </a:r>
            <a:endParaRPr lang="en-US" dirty="0" smtClean="0"/>
          </a:p>
          <a:p>
            <a:pPr marL="0" indent="0">
              <a:buFontTx/>
              <a:buNone/>
            </a:pPr>
            <a:r>
              <a:rPr lang="en-US" dirty="0" smtClean="0"/>
              <a:t>Chapter review</a:t>
            </a:r>
            <a:endParaRPr lang="en-US" dirty="0"/>
          </a:p>
          <a:p>
            <a:pPr marL="0" indent="0">
              <a:buFontTx/>
              <a:buNone/>
            </a:pPr>
            <a:r>
              <a:rPr lang="en-US" dirty="0"/>
              <a:t> </a:t>
            </a:r>
          </a:p>
          <a:p>
            <a:pPr marL="0" indent="0">
              <a:buFontTx/>
              <a:buNone/>
            </a:pPr>
            <a:r>
              <a:rPr lang="en-US" dirty="0" smtClean="0"/>
              <a:t>What </a:t>
            </a:r>
            <a:r>
              <a:rPr lang="en-US" dirty="0"/>
              <a:t>is the relevance of this assignment?  </a:t>
            </a:r>
            <a:endParaRPr lang="en-US" dirty="0" smtClean="0"/>
          </a:p>
          <a:p>
            <a:pPr marL="0" indent="0">
              <a:buFontTx/>
              <a:buNone/>
            </a:pPr>
            <a:r>
              <a:rPr lang="en-US" dirty="0" smtClean="0"/>
              <a:t>These are the test questions</a:t>
            </a:r>
            <a:endParaRPr lang="en-US" dirty="0"/>
          </a:p>
          <a:p>
            <a:pPr marL="0" indent="0">
              <a:buFontTx/>
              <a:buNone/>
            </a:pPr>
            <a:r>
              <a:rPr lang="en-US" dirty="0"/>
              <a:t> </a:t>
            </a:r>
          </a:p>
          <a:p>
            <a:pPr marL="0" indent="0">
              <a:buFontTx/>
              <a:buNone/>
            </a:pPr>
            <a:r>
              <a:rPr lang="en-US" dirty="0" smtClean="0"/>
              <a:t>What </a:t>
            </a:r>
            <a:r>
              <a:rPr lang="en-US" dirty="0"/>
              <a:t>is on PP 85? </a:t>
            </a:r>
          </a:p>
          <a:p>
            <a:pPr marL="0" indent="0">
              <a:buFontTx/>
              <a:buNone/>
            </a:pPr>
            <a:endParaRPr lang="en-US" dirty="0"/>
          </a:p>
        </p:txBody>
      </p:sp>
    </p:spTree>
    <p:extLst>
      <p:ext uri="{BB962C8B-B14F-4D97-AF65-F5344CB8AC3E}">
        <p14:creationId xmlns:p14="http://schemas.microsoft.com/office/powerpoint/2010/main" val="1795862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p:cTn id="3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What is on PP 85? </a:t>
            </a:r>
          </a:p>
          <a:p>
            <a:r>
              <a:rPr lang="en-US" dirty="0" smtClean="0"/>
              <a:t>Chapter 3, sec 4 homework</a:t>
            </a:r>
            <a:endParaRPr lang="en-US" dirty="0"/>
          </a:p>
        </p:txBody>
      </p:sp>
    </p:spTree>
    <p:extLst>
      <p:ext uri="{BB962C8B-B14F-4D97-AF65-F5344CB8AC3E}">
        <p14:creationId xmlns:p14="http://schemas.microsoft.com/office/powerpoint/2010/main" val="1155551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lstStyle/>
          <a:p>
            <a:pPr marL="0" indent="0">
              <a:buFontTx/>
              <a:buNone/>
            </a:pPr>
            <a:r>
              <a:rPr lang="en-US" dirty="0" smtClean="0"/>
              <a:t>Give </a:t>
            </a:r>
            <a:r>
              <a:rPr lang="en-US" dirty="0"/>
              <a:t>the page number that you would read to get the answers to these questions? In </a:t>
            </a:r>
            <a:r>
              <a:rPr lang="en-US" dirty="0" smtClean="0"/>
              <a:t>BP</a:t>
            </a:r>
          </a:p>
          <a:p>
            <a:pPr marL="0" indent="0">
              <a:buFontTx/>
              <a:buNone/>
            </a:pPr>
            <a:endParaRPr lang="en-US" dirty="0"/>
          </a:p>
          <a:p>
            <a:pPr marL="0" indent="0">
              <a:buFontTx/>
              <a:buNone/>
            </a:pPr>
            <a:r>
              <a:rPr lang="en-US" dirty="0"/>
              <a:t> </a:t>
            </a:r>
          </a:p>
          <a:p>
            <a:pPr marL="0" indent="0">
              <a:buFontTx/>
              <a:buNone/>
            </a:pPr>
            <a:r>
              <a:rPr lang="en-US" dirty="0" smtClean="0"/>
              <a:t>What </a:t>
            </a:r>
            <a:r>
              <a:rPr lang="en-US" dirty="0"/>
              <a:t>is found on PP 86-88?  </a:t>
            </a:r>
          </a:p>
          <a:p>
            <a:pPr marL="0" indent="0">
              <a:buFontTx/>
              <a:buNone/>
            </a:pPr>
            <a:r>
              <a:rPr lang="en-US" dirty="0"/>
              <a:t> </a:t>
            </a:r>
          </a:p>
          <a:p>
            <a:pPr marL="0" indent="0">
              <a:buFontTx/>
              <a:buNone/>
            </a:pPr>
            <a:r>
              <a:rPr lang="en-US" dirty="0" smtClean="0"/>
              <a:t>How </a:t>
            </a:r>
            <a:r>
              <a:rPr lang="en-US" dirty="0"/>
              <a:t>do these questions relate to chapter 3 test questions?  </a:t>
            </a:r>
          </a:p>
          <a:p>
            <a:pPr marL="0" indent="0">
              <a:buFontTx/>
              <a:buNone/>
            </a:pPr>
            <a:endParaRPr lang="en-US" dirty="0"/>
          </a:p>
        </p:txBody>
      </p:sp>
    </p:spTree>
    <p:extLst>
      <p:ext uri="{BB962C8B-B14F-4D97-AF65-F5344CB8AC3E}">
        <p14:creationId xmlns:p14="http://schemas.microsoft.com/office/powerpoint/2010/main" val="2244509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lstStyle/>
          <a:p>
            <a:pPr marL="0" indent="0">
              <a:buFontTx/>
              <a:buNone/>
            </a:pPr>
            <a:r>
              <a:rPr lang="en-US" dirty="0" smtClean="0"/>
              <a:t>What </a:t>
            </a:r>
            <a:r>
              <a:rPr lang="en-US" dirty="0"/>
              <a:t>is on PP 90? </a:t>
            </a:r>
          </a:p>
          <a:p>
            <a:pPr marL="0" indent="0">
              <a:buFontTx/>
              <a:buNone/>
            </a:pPr>
            <a:r>
              <a:rPr lang="en-US" dirty="0"/>
              <a:t> </a:t>
            </a:r>
          </a:p>
          <a:p>
            <a:pPr marL="0" indent="0">
              <a:buFontTx/>
              <a:buNone/>
            </a:pPr>
            <a:r>
              <a:rPr lang="en-US" dirty="0" smtClean="0"/>
              <a:t>Where </a:t>
            </a:r>
            <a:r>
              <a:rPr lang="en-US" dirty="0"/>
              <a:t>do you find the answers to these questions?  </a:t>
            </a:r>
          </a:p>
          <a:p>
            <a:pPr marL="0" indent="0">
              <a:buFontTx/>
              <a:buNone/>
            </a:pPr>
            <a:endParaRPr lang="en-US" dirty="0"/>
          </a:p>
        </p:txBody>
      </p:sp>
    </p:spTree>
    <p:extLst>
      <p:ext uri="{BB962C8B-B14F-4D97-AF65-F5344CB8AC3E}">
        <p14:creationId xmlns:p14="http://schemas.microsoft.com/office/powerpoint/2010/main" val="2421474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lstStyle/>
          <a:p>
            <a:pPr marL="0" indent="0">
              <a:buFontTx/>
              <a:buNone/>
            </a:pPr>
            <a:r>
              <a:rPr lang="en-US" dirty="0" smtClean="0"/>
              <a:t>What </a:t>
            </a:r>
            <a:r>
              <a:rPr lang="en-US" dirty="0"/>
              <a:t>is on PP 118 and 119? </a:t>
            </a:r>
          </a:p>
          <a:p>
            <a:pPr marL="0" indent="0">
              <a:buFontTx/>
              <a:buNone/>
            </a:pPr>
            <a:r>
              <a:rPr lang="en-US" dirty="0"/>
              <a:t> </a:t>
            </a:r>
          </a:p>
          <a:p>
            <a:pPr marL="0" indent="0">
              <a:buFontTx/>
              <a:buNone/>
            </a:pPr>
            <a:r>
              <a:rPr lang="en-US" dirty="0" smtClean="0"/>
              <a:t>How </a:t>
            </a:r>
            <a:r>
              <a:rPr lang="en-US" dirty="0"/>
              <a:t>are you expected to complete these? be specific regarding color. </a:t>
            </a:r>
          </a:p>
          <a:p>
            <a:pPr marL="0" indent="0">
              <a:buFontTx/>
              <a:buNone/>
            </a:pPr>
            <a:r>
              <a:rPr lang="en-US" dirty="0"/>
              <a:t> </a:t>
            </a:r>
          </a:p>
          <a:p>
            <a:pPr marL="0" indent="0">
              <a:buFontTx/>
              <a:buNone/>
            </a:pPr>
            <a:r>
              <a:rPr lang="en-US" dirty="0" smtClean="0"/>
              <a:t>What </a:t>
            </a:r>
            <a:r>
              <a:rPr lang="en-US" dirty="0"/>
              <a:t>is on PP 135?  </a:t>
            </a:r>
          </a:p>
          <a:p>
            <a:pPr marL="0" indent="0">
              <a:buFontTx/>
              <a:buNone/>
            </a:pPr>
            <a:endParaRPr lang="en-US" dirty="0"/>
          </a:p>
        </p:txBody>
      </p:sp>
    </p:spTree>
    <p:extLst>
      <p:ext uri="{BB962C8B-B14F-4D97-AF65-F5344CB8AC3E}">
        <p14:creationId xmlns:p14="http://schemas.microsoft.com/office/powerpoint/2010/main" val="564202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normAutofit fontScale="85000" lnSpcReduction="10000"/>
          </a:bodyPr>
          <a:lstStyle/>
          <a:p>
            <a:pPr marL="0" indent="0">
              <a:buFontTx/>
              <a:buNone/>
            </a:pPr>
            <a:r>
              <a:rPr lang="en-US" dirty="0" smtClean="0"/>
              <a:t>Other </a:t>
            </a:r>
            <a:r>
              <a:rPr lang="en-US" dirty="0"/>
              <a:t>than completing the crossword and vocabulary sheet, what else are you expected to do and bring to class when you are assigned vocabulary/crossword. </a:t>
            </a:r>
          </a:p>
          <a:p>
            <a:pPr marL="0" indent="0">
              <a:buFontTx/>
              <a:buNone/>
            </a:pPr>
            <a:r>
              <a:rPr lang="en-US" dirty="0"/>
              <a:t> </a:t>
            </a:r>
          </a:p>
          <a:p>
            <a:pPr marL="0" indent="0">
              <a:buFontTx/>
              <a:buNone/>
            </a:pPr>
            <a:r>
              <a:rPr lang="en-US" dirty="0" smtClean="0"/>
              <a:t>Where </a:t>
            </a:r>
            <a:r>
              <a:rPr lang="en-US" dirty="0"/>
              <a:t>do you find the guides for lab reports? Find one from 2014 on the HW website and include the address.</a:t>
            </a:r>
          </a:p>
          <a:p>
            <a:pPr marL="0" indent="0">
              <a:buFontTx/>
              <a:buNone/>
            </a:pPr>
            <a:r>
              <a:rPr lang="en-US" dirty="0"/>
              <a:t> </a:t>
            </a:r>
          </a:p>
          <a:p>
            <a:pPr marL="0" indent="0">
              <a:buFontTx/>
              <a:buNone/>
            </a:pPr>
            <a:r>
              <a:rPr lang="en-US" dirty="0"/>
              <a:t> </a:t>
            </a:r>
          </a:p>
          <a:p>
            <a:pPr marL="0" indent="0">
              <a:buFontTx/>
              <a:buNone/>
            </a:pPr>
            <a:r>
              <a:rPr lang="en-US" dirty="0" smtClean="0"/>
              <a:t>What </a:t>
            </a:r>
            <a:r>
              <a:rPr lang="en-US" dirty="0"/>
              <a:t>are they called? </a:t>
            </a:r>
          </a:p>
          <a:p>
            <a:pPr marL="0" indent="0">
              <a:buFontTx/>
              <a:buNone/>
            </a:pPr>
            <a:endParaRPr lang="en-US" dirty="0"/>
          </a:p>
        </p:txBody>
      </p:sp>
    </p:spTree>
    <p:extLst>
      <p:ext uri="{BB962C8B-B14F-4D97-AF65-F5344CB8AC3E}">
        <p14:creationId xmlns:p14="http://schemas.microsoft.com/office/powerpoint/2010/main" val="3260805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FontTx/>
              <a:buNone/>
            </a:pPr>
            <a:endParaRPr lang="en-US" dirty="0"/>
          </a:p>
        </p:txBody>
      </p:sp>
      <p:sp>
        <p:nvSpPr>
          <p:cNvPr id="3" name="Content Placeholder 2"/>
          <p:cNvSpPr>
            <a:spLocks noGrp="1"/>
          </p:cNvSpPr>
          <p:nvPr>
            <p:ph idx="1"/>
          </p:nvPr>
        </p:nvSpPr>
        <p:spPr/>
        <p:txBody>
          <a:bodyPr/>
          <a:lstStyle/>
          <a:p>
            <a:pPr marL="0" indent="0">
              <a:buFontTx/>
              <a:buNone/>
            </a:pPr>
            <a:r>
              <a:rPr lang="en-US" dirty="0" smtClean="0"/>
              <a:t>What </a:t>
            </a:r>
            <a:r>
              <a:rPr lang="en-US" dirty="0"/>
              <a:t>is a test remediation sheet? How are you supposed to complete them? </a:t>
            </a:r>
          </a:p>
          <a:p>
            <a:pPr marL="0" indent="0">
              <a:buFontTx/>
              <a:buNone/>
            </a:pPr>
            <a:r>
              <a:rPr lang="en-US" dirty="0"/>
              <a:t> </a:t>
            </a:r>
          </a:p>
          <a:p>
            <a:pPr marL="0" indent="0">
              <a:buFontTx/>
              <a:buNone/>
            </a:pPr>
            <a:r>
              <a:rPr lang="en-US" dirty="0" smtClean="0"/>
              <a:t>When </a:t>
            </a:r>
            <a:r>
              <a:rPr lang="en-US" dirty="0"/>
              <a:t>are they due? </a:t>
            </a:r>
          </a:p>
          <a:p>
            <a:pPr marL="0" indent="0">
              <a:buFontTx/>
              <a:buNone/>
            </a:pPr>
            <a:r>
              <a:rPr lang="en-US" dirty="0"/>
              <a:t> </a:t>
            </a:r>
          </a:p>
          <a:p>
            <a:pPr marL="0" indent="0">
              <a:buFontTx/>
              <a:buNone/>
            </a:pPr>
            <a:r>
              <a:rPr lang="en-US" dirty="0" smtClean="0"/>
              <a:t>What </a:t>
            </a:r>
            <a:r>
              <a:rPr lang="en-US" dirty="0"/>
              <a:t>is a homework pass and when can you use them?  </a:t>
            </a:r>
          </a:p>
          <a:p>
            <a:pPr marL="0" indent="0">
              <a:buFontTx/>
              <a:buNone/>
            </a:pPr>
            <a:endParaRPr lang="en-US" dirty="0"/>
          </a:p>
        </p:txBody>
      </p:sp>
    </p:spTree>
    <p:extLst>
      <p:ext uri="{BB962C8B-B14F-4D97-AF65-F5344CB8AC3E}">
        <p14:creationId xmlns:p14="http://schemas.microsoft.com/office/powerpoint/2010/main" val="102575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1413</TotalTime>
  <Words>139</Words>
  <Application>Microsoft Office PowerPoint</Application>
  <PresentationFormat>On-screen Show (4:3)</PresentationFormat>
  <Paragraphs>67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How do 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Beneducci</dc:creator>
  <cp:lastModifiedBy>Michele Beneducci</cp:lastModifiedBy>
  <cp:revision>8</cp:revision>
  <dcterms:created xsi:type="dcterms:W3CDTF">2016-09-14T14:37:50Z</dcterms:created>
  <dcterms:modified xsi:type="dcterms:W3CDTF">2016-09-15T18:41:34Z</dcterms:modified>
</cp:coreProperties>
</file>