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4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B5778-9525-46CB-929E-E91617EE22EC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DCFC-1879-49A2-A9D5-07FA4BEE4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896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B5778-9525-46CB-929E-E91617EE22EC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DCFC-1879-49A2-A9D5-07FA4BEE4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006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B5778-9525-46CB-929E-E91617EE22EC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DCFC-1879-49A2-A9D5-07FA4BEE4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100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B5778-9525-46CB-929E-E91617EE22EC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DCFC-1879-49A2-A9D5-07FA4BEE4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08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B5778-9525-46CB-929E-E91617EE22EC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DCFC-1879-49A2-A9D5-07FA4BEE4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696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B5778-9525-46CB-929E-E91617EE22EC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DCFC-1879-49A2-A9D5-07FA4BEE4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976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B5778-9525-46CB-929E-E91617EE22EC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DCFC-1879-49A2-A9D5-07FA4BEE4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4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B5778-9525-46CB-929E-E91617EE22EC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DCFC-1879-49A2-A9D5-07FA4BEE4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947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B5778-9525-46CB-929E-E91617EE22EC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DCFC-1879-49A2-A9D5-07FA4BEE4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B5778-9525-46CB-929E-E91617EE22EC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DCFC-1879-49A2-A9D5-07FA4BEE4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073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B5778-9525-46CB-929E-E91617EE22EC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DCFC-1879-49A2-A9D5-07FA4BEE4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401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B5778-9525-46CB-929E-E91617EE22EC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2DCFC-1879-49A2-A9D5-07FA4BEE4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729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08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glycolysis the anaerobic breakdown of glucose to pyruvate, which makes a small amount of energy available to cells in the form of ATP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769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anaerobic describes a process that does not require oxygen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7007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aerobic describes a process that requires oxygen , the most efficient respiration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3302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Krebscycle</a:t>
            </a:r>
            <a:r>
              <a:rPr lang="en-US" dirty="0"/>
              <a:t> a series of biochemical reactions that convert pyruvate into carbon dioxide and water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0546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fermentation the breakdown of carbohydrates by enzymes, bacteria, yeasts, or mold in the absence of oxygen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1265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119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photosynthesis the process by which plants, algae, and some bacteria use sunlight, carbon dioxide, and water to produce carbohydrates and oxygen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35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cellularrespiration</a:t>
            </a:r>
            <a:r>
              <a:rPr lang="en-US" dirty="0"/>
              <a:t> the process by which cells produce energy from carbohydrates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57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ATP adenosine triphosphate, an organic molecule that acts as the main energy source for cell processes; composed of a nitrogenous base, a sugar, and three phosphate groups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33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electrontransportchain</a:t>
            </a:r>
            <a:r>
              <a:rPr lang="en-US" dirty="0"/>
              <a:t> a series of molecules, found in the inner membranes of mitochondria and chloroplasts, through which electrons pass in a process that causes protons to build up on one side of the membrane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051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thylakoid a membrane system found within chloroplasts that contains the components for photosynthesis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496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pigment a substance that gives another substance or a mixture its color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815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chlorophyll a green pigment that is present in most plant and algae cells and some bacteria, that gives plants their characteristic green color, and that absorbs light to provide energy for photosynthesis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946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Calvincycle</a:t>
            </a:r>
            <a:r>
              <a:rPr lang="en-US" dirty="0"/>
              <a:t> a biochemical pathway of photosynthesis in which carbon dioxide is converted into glucose using ATP and NADPH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012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256</Words>
  <Application>Microsoft Office PowerPoint</Application>
  <PresentationFormat>On-screen Show (4:3)</PresentationFormat>
  <Paragraphs>13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Michele Beneducci</dc:creator>
  <cp:lastModifiedBy>Michele Beneducci</cp:lastModifiedBy>
  <cp:revision>3</cp:revision>
  <dcterms:created xsi:type="dcterms:W3CDTF">2013-11-06T18:07:48Z</dcterms:created>
  <dcterms:modified xsi:type="dcterms:W3CDTF">2015-11-09T20:09:56Z</dcterms:modified>
</cp:coreProperties>
</file>