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72" r:id="rId5"/>
    <p:sldId id="268" r:id="rId6"/>
    <p:sldId id="269" r:id="rId7"/>
    <p:sldId id="270" r:id="rId8"/>
    <p:sldId id="265" r:id="rId9"/>
    <p:sldId id="266" r:id="rId10"/>
    <p:sldId id="267" r:id="rId11"/>
    <p:sldId id="256" r:id="rId12"/>
    <p:sldId id="258" r:id="rId13"/>
    <p:sldId id="264" r:id="rId14"/>
    <p:sldId id="271" r:id="rId15"/>
    <p:sldId id="257" r:id="rId16"/>
    <p:sldId id="259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152" units="cm"/>
          <inkml:channel name="Y" type="integer" max="864" units="cm"/>
        </inkml:traceFormat>
        <inkml:channelProperties>
          <inkml:channelProperty channel="X" name="resolution" value="28.37438" units="1/cm"/>
          <inkml:channelProperty channel="Y" name="resolution" value="28.32787" units="1/cm"/>
        </inkml:channelProperties>
      </inkml:inkSource>
      <inkml:timestamp xml:id="ts0" timeString="2014-10-23T17:43:23.52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3484 12325,'0'22,"0"-22,0 0,0 0,0 0,0 0,0 0,0-22,22 22,-22 0,22 0,-22-22,0 22,0 0,0 0,0 22,0-22,0 22,22 0,-22 22,0-22,22-22,-22 22,0-22,0 0,0-22,0 0,0-22,0 0,-22-22,22 0,-22 22,0 0,0 44,0 22,0 0,-23 44,1 0,0 22,22 0,-22 23,22-23,0 0,0 0,22 0,22-21,0-1,0-22,44-22,-22 0,23-22,-23 0,22-22,-22 0,0-22,0 0,0 22,-44-22</inkml:trace>
  <inkml:trace contextRef="#ctx0" brushRef="#br0" timeOffset="696">3814 12634,'22'-88,"1"44,-23 22,-23 22,23 0,0 0,0 0,0 0,0 0,0 0,-22 0,22 22,-22 0,-22 22,22 0,-22 22,22 22,0-22,22 0,0-21,0-23,22-22,0 0,0 0,0-22,22-23,-22-21,0 0,23-22,-23 22,-22 0,22 22,-22 22,0 22,0 22,0 0,-22 0,22 22,0 22,0 0,0 0,22-44,0 0,-22 0,22-22,22 0,-22-22,22-22,-22-22,22-22,-22 0,0-1,0-21,0-22,-22 22,0 21,0 45,-22 0,0 44,0 22,0 22,0 23,0 43,0 0,0 44,0-21,22-1,22-22,0-44,0 1,22-23,0-22,0 0,22-22,-21-44,-1 22,-22-23,0 1</inkml:trace>
  <inkml:trace contextRef="#ctx0" brushRef="#br0" timeOffset="2076">5071 12480,'0'0,"0"0,0-23,0 23,0 0,0 0,0 0,0 0,0 0,0 0,0 0,0 0,0 23,0-1,0 22,0 22,0 0,0 22,0-22,-22-22,22 0,0-21,0-23,0 22,0-22</inkml:trace>
  <inkml:trace contextRef="#ctx0" brushRef="#br0" timeOffset="2452">5159 12480,'22'0,"-22"0,0 22,0 22,0 0,0 22,-22 0,22 22,0-44,22 22,-22-21,0-23,0 0,0 0,0-22,0 0,0 0,0-22,0-22,22-1,-22-43,23 22,21-22,-22 0,22 44,0 0,-22 22,22 22,-22 22,0 44,0-22,0 44,-22-22,0 0,0 0,0-21,0-23,-22-22</inkml:trace>
  <inkml:trace contextRef="#ctx0" brushRef="#br0" timeOffset="3044">4299 14001,'0'-44,"0"22,0 0,0 0,23-22,-23-1,0 23,0 0,0 0,0 22,0-22,0 22,-23-22,1 22,0 0,0 0,-22 0,22 22,0 0,0 0,-22 0,44 0,-22 0,22-22,0 23,22-1,-22-22,44 22,-22 0,22 0,0-22,0 22,1 0,-23 0,0 0,0-22,-22 22,0-22,-22 22,0 0,0 0,-23-22,1 0,0 0,0 0,0-22,0 0,22 0,0 22,22-22</inkml:trace>
  <inkml:trace contextRef="#ctx0" brushRef="#br0" timeOffset="4072">4476 13847,'22'-23,"-22"23,-22 0,22 0,-22 0,0 0,22 0,0 0,-22 0,0 23,0-1,0 0,0 22,22-22,-23 22,1 0,22 0,0 0,0-22,0 0,22-22,1 0,-1 0,0-22,0-22,0 0,-22 0,22 0,-22 0,22 0,-22 0,0 21,0 23,0 0,0 23,0-1,0 22,0 0,0 22,0-22,22 0,-22 0,0-22,22-22,-22 22,22-44,0 0,0 0,0-22,0 0,0-22,-22 0,22 22,0-23,-22 23,0 22,22 22,-22 0,0 22,0 0,22 22,-22 23,0-1,0 0,22 0,-22-44,0 22,0-22,0-22,0 0,0 0,22-22,-22-22,0 0,23-22,-1 0,0-22,0 21,0 23,0 0,22 22,-22 22,0 22,0 22,0 0,-22 0,22 23,0-23,-22 22,0-44,0 22,0-22,0 0,0-22,0 0,0-22,0 22,22-44,-22 0,22-22,0 0,22 21,-22-21,1 22,-1 22,0 22,0 0,0 22,-22 22,22 0,-22 23,0-1,0 0,0 0,0-22,0-22,0 0,0 0,0-22,0 0</inkml:trace>
  <inkml:trace contextRef="#ctx0" brushRef="#br0" timeOffset="4528">5468 13869,'0'-22,"0"22,0 0,0 22,0 0,0 22,0 22,0 22,0 0,0-22,0 23,0-23,0 0,-22-22,22-22,0-22,0 0,-22-22,22 0,0-44,0-22,0-1,0-43,0 0,22 0,0-1,0 45,0 0,0 66,22 0,-22 22,22 0,-22 22,23 44,-23 0,-22 22,0 0,0 1,0-1,-22-22,0 0,-23-22,23 0,-22-22,0-22,22 0,-22-22,22-22</inkml:trace>
  <inkml:trace contextRef="#ctx0" brushRef="#br0" timeOffset="4980">5777 13406,'44'-22,"-44"22,0 22,-22-22,22 44,-22 22,22 0,-22 0,22 22,-22 0,22 1,0-1,0-22,0 0,0-22,0 0,22-44,0 0,0 0,22-22,-22-22,22 0,0-44,-22 22,0 0,0-1,-22 23,0 22,0 22,-22 22,0 0,0 23,0-1,22 22,-22 22,22-22,0 0,0 0,0-22,22-21,0-1,22-22,-22 0,22-22,-22-23</inkml:trace>
  <inkml:trace contextRef="#ctx0" brushRef="#br0" timeOffset="5564">6703 13097,'22'22,"0"-22,0 0,-22 0,44 0,0 0,22-22,0 0,1 22</inkml:trace>
  <inkml:trace contextRef="#ctx0" brushRef="#br0" timeOffset="5752">6923 13428,'0'44,"0"-44,0 0,0 0,22 22,0-22,45 0</inkml:trace>
  <inkml:trace contextRef="#ctx0" brushRef="#br0" timeOffset="7348">7982 12457,'22'-22,"-22"22,0 0,0 0,22 0,-22-22,0 22,0 0,0 0,0 0,0 0,0 0,0 0,0 22,0-22,0 0,-22 0,22 22,-22 1,0 21,-1 0,-21 0,0 22,0 22,0-22,0 22,0-21,22-23,0-22,0 0,22 0,0-22,0 0,22 0,22 0,-22-22,44 22,-22-22,44 22,-21 0,-1 0,22 0,-22 0,-22 22,0 0,0 0,-22 0,0-22,-22 0,0 0,0 0,0 0,0 0,-22 0,0-22,0 0,-22-22,0 0,0-45,22 1,-22 0,0 0,0 0,22 22,0 21,-1 23,1 22,22 0,0 0,0 0,22 0,1 0,-1 0</inkml:trace>
  <inkml:trace contextRef="#ctx0" brushRef="#br0" timeOffset="7888">8996 12766,'0'22,"0"-22,0 0,0 22,0 0,0 0,0 22,22 1,-22-1,0-22,0 22,0-22,0 0,0 0,0 0,0-22</inkml:trace>
  <inkml:trace contextRef="#ctx0" brushRef="#br0" timeOffset="8316">9260 12656,'0'44,"-22"0,22-22,-22 22,0 0,22 0,0 23,0-23,22-22,-22 0,0-22,22 0,-22 0,0 0,22-22,-22-22,22 0,-22-1,23 1,-1 0,0-22,0 22,0 22,0 0,-22 22,22 0,0 0,0 22,0 22,0 22,0 0,-22 23,22-23,-22 0,0-22,0 0,0-22,0-22,0 0,0 0</inkml:trace>
  <inkml:trace contextRef="#ctx0" brushRef="#br0" timeOffset="8840">7871 13648,'22'0,"-22"0,0 0,0 22,0 0,0 0,0 22,-22 22,22 1,0-1,0 22,0-22,-22-22,22 0,0 0,-22-44,22 22,0-22,0-22,0 0,0-22</inkml:trace>
  <inkml:trace contextRef="#ctx0" brushRef="#br0" timeOffset="9008">7739 13913,'-22'44,"0"-44,22 22,-22 0,22-22,22 22,-22-22,22 0,22 0,0 0,0 0,0-22,0 22</inkml:trace>
  <inkml:trace contextRef="#ctx0" brushRef="#br0" timeOffset="9412">8136 14155,'22'0,"-22"-22,0 22,22-22,-22 22,22-22,0 0,22-22,-22 22,-22-22,22 22,-22-22,0 22,0 0,-22-1,0 23,0 0,-22 23,22-1,0 22,-22 0,22 0,0 22,0-22,22 22,0-22,0 0,22-22,0 1,22-1,0-22,0-22,0-1,-22-21,22 0</inkml:trace>
  <inkml:trace contextRef="#ctx0" brushRef="#br0" timeOffset="9944">8467 13935,'0'0,"0"0,0 0,0 0,0 22,0 0,0 0,0 22,0 0,0 0,0 0,22 0,-22-22,0 0,0-22,22 0,-22 0,0-22,22-22,-22 0,22 0,0-22,0 0,0 0,0 22,0-1,0 45,0 0,0 0,-22 45,22-23,-22 44,0 0,22-22,-22 22,0-44,0 0,22 0,-22-22,0 0,0-22,22 0,-22-22,22 0,1 0,-1 0,0 0,0 22,-22 22,22 0,0 0,-22 22,22 0,-22 22,0 22,22-22,-22 0,0-22,0 0,0 0,0-22,0 0</inkml:trace>
  <inkml:trace contextRef="#ctx0" brushRef="#br0" timeOffset="10476">9282 13891,'-22'44,"22"0,-22 0,22 22,-22 0,22 22,0 23,0-23,0-22,22 0,-22-22,0 0,0-44,0 0,-22 0,22-22,0 0,-22-22,22-22,0 0,0-44,0-1,0 1,22 0,-22 22,0 22,22 21,-22 23,22 22,-22-22,22 22,1 0,21 22,-22 0,22 0,-22 23,0-1,0 22,0-22,-22 22,-22 0,22-22,-22-22,-22 0,22 0,-22 0,22-22,-23-22,23 0,0 0,0 0,0 0</inkml:trace>
  <inkml:trace contextRef="#ctx0" brushRef="#br0" timeOffset="10880">9547 13979,'0'22,"0"-22,-22 22,22-22,0 0,0 22,0-22,22 0,-22-22,22 22,0-22,0 0,-22-22,0 22,0 0,0 0,0 22,-22 0,22 0,-22 22,0 22,22-22,-22 22,0 22,22-22,0 0,0-22,0 22,22-22,0-22,0 0,0 0,0 0,0-22,22 0,-44-22,22 22,-22 22</inkml:trace>
  <inkml:trace contextRef="#ctx0" brushRef="#br0" timeOffset="11180">9768 13935,'0'-22,"0"22,0 0,0 0,0 0,0 0,0 22,0-22,0 44,0-22,22 44,-22-22,0 0,0 0,0 0,0-22,0 0,0-22,0 0,0-22,0 0,-22 0,22-22,0-22,0 0,22 0,-22 0,22 22,0 22,-22-1,22 23,0-22</inkml:trace>
  <inkml:trace contextRef="#ctx0" brushRef="#br0" timeOffset="11888">11002 13141,'0'-44,"0"22,-22 22,22 0,0 0,0 0,22 22,0-22,22 44,23 22,-23 22,0 1,0-23,0-22,-22 0</inkml:trace>
  <inkml:trace contextRef="#ctx0" brushRef="#br0" timeOffset="12104">11377 13009,'0'0,"-22"22,-22 0,0 22,0 0,0 22,0 22,21 23,-21-23,22 0,-22-22,22-22,0 0,0-22</inkml:trace>
  <inkml:trace contextRef="#ctx0" brushRef="#br0" timeOffset="13272">11972 12656,'22'-44,"-22"22,0 0,0 22,0 0,0 0,0 0,0 0,0 22,0-22,0 0,-22 22,22 0,-22 22,0 22,-22 0,0 0,0 23,22-23,-22 0,0 0,22 0,0-44,0 0,22 0,0-22,0 0,0 0,0 0,22 0,0-22,0 22,0-22,22 22,0-22,0 22,0 0,22 0,0 22,-21-22,21 22,-22 0,0 0,0-22,-22 0,0 0,-22 0,0 0,0 0,0 0,-22 0,0-22,22 22,-22-22,0 0,0 0,0 22,22 0,-22 0,22 0,0 0,0 0,0 0,0 0,0 0,0 0,0 0,0 0,0 0,0 0,0 0,0 0,0 0,0 0,0 0,0 0,0 0,0 0,0 0,0 0,0 0,0 22,0-22,0 0,0 0,0 0,0 0,0 0,0 0,0 0,0 0,0 0,0 0,0 0,0 0,0 0,0 0,0 0,0 0,0 0,0 0,0 0,0 0,22 0,-22 0,0 0</inkml:trace>
  <inkml:trace contextRef="#ctx0" brushRef="#br0" timeOffset="13860">12215 12788,'0'0,"0"-22,0 22,-22 0,22 0,0 0,0 22,0 0,0 22,-22 0,0 23,0-1,-22-22,22 0,-23-22,1 0,0 0,0-22,0-22,0 0,22-22,22-22,22 0,0-23,22-21,0 22,22 22,1 22,-23 22,22 44,-22 0,0 44,-22 0,0 44,-22-22,0 23,-22-45,-22 0,0-22,0-22,0 0,-23-22,23-22,0-22,0 0,0-22,22-22,22-1,0 1,22 22,0 22,0 44,0 22,0 0,0 44,0 0,-22 1</inkml:trace>
  <inkml:trace contextRef="#ctx0" brushRef="#br0" timeOffset="15232">12457 12876,'0'-22,"0"0,0 22,0 0,0 0,0-22,0 22,0 0,0 0,0 0,0 0,0 0,0 0,0 0,0 0,0 0,0 22,0 22,-22 0,22 1,-22 21,22-22,0-44,0 22,0-22,22 0,-22-22,0 22,0 0,0-22,0 0,0 0,22 0,-22 22,0-22,0 22,0 0,0 0,0 0,0 0,0 0,0 0,0 0,0 0,0 0,0 0,0 0,0 0,0 0,0 0,0 0,0 0,0 0,0 0,0 0,0 0,0 0,0 0,0 0,-22 0,22-22,0-1,0 1,-22 0,22 0,0-22,0 22,0 22,0-22,0 22,0 0,0 0,0 0,0 0,0 0,0 22,0 0,0 0,0 0,0 0,0 0,0 0,0-22,0 0,0 0,0 0,0 0,0 0,0 0,0 0,0 0,0 0,22-22,-22-22,22 22,-22-22,23 0,-1 0,0 0,0 22,0-22,22 22,-22 22,0 0,22 0,-22 0,22 22,-22 0,0 22,-22 22,0 22,0 0,0-21,0-1,-22-22,22 0,0-22,0-22,0 0,0 0,0-22,-22 0,22 0,0-44,0 22,22-23,-22 23,22-22,0 0,0 22,0 22,22-22,-21 22,21 0,-22 22,0 0,22 0,-22 22,0 0,0 22,-22 22,22-22,-22 44,0-22,-22 1,22-23,0 0,-22-22,22 0,0 0,0-22,0 0,0-22</inkml:trace>
  <inkml:trace contextRef="#ctx0" brushRef="#br0" timeOffset="15680">13428 12744,'22'-44,"-22"22,0 0,-22 22,22-22,0 22,-22-22,22 22,-22 0,-1 0,1 0,0 44,-22 0,0 0,22 0,0 22,0 0,0-21,22-23,22 0,0 0,0-22,0-22,22 0,0-22,-22-23,0 23,1 0,-1 0,0 0,-22 44,0 0,0 22,0 0,-22 22,22 22,0 0,0 1,22-23,-22-22,22 0,-22-22,22 0,-22 0</inkml:trace>
  <inkml:trace contextRef="#ctx0" brushRef="#br0" timeOffset="16040">13648 12744,'22'-110,"0"88,-44 0,22 22,0 0,-22 0,22 0,-22 0,0 0,0 22,0 0,0 0,0 0,0 0,22 0,0-22,0 22,22 0,0 0,0 0,22-22,0 22,-22 0,22 0,-44-22,22 22,0-22,-22 22,0-22,-22 23,0-1,0-22,0 22,0-22,0 0,0 0,0-22,22 0,0-1</inkml:trace>
  <inkml:trace contextRef="#ctx0" brushRef="#br0" timeOffset="16399">14001 12502,'66'-45,"-66"23,0 22,-22 0,0 0,0 22,0 1,-22-1,22 22,-22 0,-1 0,23 0,0 0,22-22,0 0,0 0,22-22,23 0,-1 0,0 0,22 0,-22 0,-22 0,0 22,0-22,-22 22,-22 0,22 0,-44 0,22 0,-22 1,0-1,22-22,-22 0,22 0,-1-22</inkml:trace>
  <inkml:trace contextRef="#ctx0" brushRef="#br0" timeOffset="16739">14420 12524,'44'-67,"-44"67,0 0,-22 0,22 0,-22 23,0-1,-22 22,22 0,0 22,-1 0,1 0,22-22,0 0,22-22,1 0,21-22,-22-22,22 0,0 0,-22-44,0 22,0-22,0 22,-22 0,-22 22,22 0,-22 0,-22 22,22 22</inkml:trace>
  <inkml:trace contextRef="#ctx0" brushRef="#br0" timeOffset="17051">14905 12215,'44'-110,"-44"88,-22 0,22 22,-22 0,0 0,0 0,0 0,0 44,0-22,-22 22,21 22,1 22,0 0,22 1,0 21,0-22,22 22,-22-44,22 1,1-23,-23 0,0-44,0 0,0 0,-23-22</inkml:trace>
  <inkml:trace contextRef="#ctx0" brushRef="#br0" timeOffset="17195">14552 12612,'0'0,"0"0,22-22,0 22,0 0,22 0,0-22</inkml:trace>
  <inkml:trace contextRef="#ctx0" brushRef="#br0" timeOffset="17532">12347 13516,'44'-66,"-22"44,0 22,0 0,1 22,-1 0,-22 22,0 22,0 0,0 22,0 0,-22-21,22 21,-23-44,23 0,-22-22,22-22</inkml:trace>
  <inkml:trace contextRef="#ctx0" brushRef="#br0" timeOffset="17735">12943 13384,'0'88,"-23"-44,-21 44,22 0,0 22,22-21,0-23,22-22,0 0,-22-22</inkml:trace>
  <inkml:trace contextRef="#ctx0" brushRef="#br0" timeOffset="17891">12590 13736,'-44'22,"22"0,0-22,22 22,22-22,22 0,0 0</inkml:trace>
  <inkml:trace contextRef="#ctx0" brushRef="#br0" timeOffset="18251">12898 14045,'0'0,"0"-22,0 22,0-22,0 22,22-22,23 0,-23-22,44 22,-44 22,22 0,-22 0,-22 22,0 0,0 22,-22 22,22-22,-22 22,0-22,0 0,22 0,0-21,0-1,0-22,0 22,22-22,0 0,22 0,-22 0,22 0,-22-22</inkml:trace>
  <inkml:trace contextRef="#ctx0" brushRef="#br0" timeOffset="18584">13494 13626,'0'-66,"0"44,-22 22,0 0,0 22,0 0,0 22,-1 22,1 0,0 23,22-23,0 0,0 0,0-22,22-22,0 0,23-22,-1-22,0-22,0-22,0 0,-22-22,0 21,-22-21,0 0,0 44,-22 0,-22 22,22 22,-44 22,22 0</inkml:trace>
  <inkml:trace contextRef="#ctx0" brushRef="#br0" timeOffset="19151">15831 13141,'0'-22,"0"0,-22 22,22 0,0 0,0 0,22 22,22 0,-22 22,0 0,22 22,-22-22,22 1,-44-23,22 0</inkml:trace>
  <inkml:trace contextRef="#ctx0" brushRef="#br0" timeOffset="19372">16007 13075,'0'-22,"0"44,-22 0,0 22,-22 0,22 22,-22 22,0-21,22-1,0 0,-22-22,22 0,0 0</inkml:trace>
  <inkml:trace contextRef="#ctx0" brushRef="#br0" timeOffset="20196">16823 12546,'22'0,"-22"0,-22 0,22 0,0 0,0 0,0 0,0 0,0-22,0 22,0-22,-22 0,0-23,0 23,0 0,-22 0,0 0,22 22,-22 0,-1 22,23 0,0 0,0 0,22 0,22 1,0 21,0-22,23 22,-1 0,0 0,0 0,0 0,0 0,-22-22,-22 22,0 0,-22-21,0 21,-22-22,22 0,-22-22,0 0,0 0,22-22,-23-22,23-1,0-21</inkml:trace>
  <inkml:trace contextRef="#ctx0" brushRef="#br0" timeOffset="20707">16977 12612,'-22'22,"22"0,-44 0,22 0,0 22,22 22,-22 22,22 1,0-1,0-22,0 22,0-44,0 0,0-22,0-22,0 0,0 0,0-22,0-22,-22 0,22-22,0-22,22-44,-22-1,22 23,0 0,-22 22,22 21,0 45,0 0,0 22,0 0,23 22,-23-22,22 44,0 1,-22-1,0 44,0-22,-22-22,0 22,-22-22,0-22,-22 0,22 0,-22-22,0 0,-1 0,23-22,-22-22</inkml:trace>
  <inkml:trace contextRef="#ctx0" brushRef="#br0" timeOffset="21095">17352 12678,'0'22,"0"-22,0 0,0 0,22 0,0 0,0-22,22-22,-21 0,21 0,-22 0,-22-23,0 45,0 0,-22 22,0 0,0 0,-23 44,1 1,0-1,0 22,22 0,-22 22,22-22,22-22,22 0,22 1,-22-23,44-22,-22 0,23-22,-1-1,-22 1</inkml:trace>
  <inkml:trace contextRef="#ctx0" brushRef="#br0" timeOffset="21411">17859 12524,'0'-22,"-22"22,22 0,-22 0,0 0,22 22,0-22,-22 22,0 0,0 0,-22 22,22 0,-22 0,0 22,22 0,0-22,22 23,0-23,22 0,0-22,22-22,22 0,0-22,-22-22</inkml:trace>
  <inkml:trace contextRef="#ctx0" brushRef="#br0" timeOffset="21643">18058 12524,'0'22,"-22"0,0 0,22 22,0 0,0 0,0 0,0 0,22-22,-22 22,0 0,0-21,22-1,-22 0,0 0,0-22,0 0,0 0</inkml:trace>
  <inkml:trace contextRef="#ctx0" brushRef="#br0" timeOffset="21995">18477 12215,'44'-44,"-22"22,-22 22,0 0,0 0,0 0,0 0,-22 0,0 22,0 0,-22 0,0 22,-1 0,1 22,0 22,0 1,22-1,0 0,22 0,0 0,22 1,-22-23,22-22,-22 0,22 0,-22-22,0-22,0 0,0-22,0 22,-22-44</inkml:trace>
  <inkml:trace contextRef="#ctx0" brushRef="#br0" timeOffset="22147">18036 12678,'-22'22,"22"-22,0 0,0 0,22 0,22 22,0-22,0 0,0 0,0 0</inkml:trace>
  <inkml:trace contextRef="#ctx0" brushRef="#br0" timeOffset="22363">18344 12678,'22'0,"-22"0,0 0,0 22,0-22,0 44,0 0,0 0,0 22,0-21,0 21,0-22,0-22,0 0,0 0</inkml:trace>
  <inkml:trace contextRef="#ctx0" brushRef="#br0" timeOffset="22671">18741 12590,'-22'0,"0"0,22 0,-22 0,0 22,0 0,0 0,22 0,-22 22,0-22,0 22,22 0,0 0,0 0,0-21,22 21,-22-22,22 0,0-22,0 0,0 0,-22 0,22-22</inkml:trace>
  <inkml:trace contextRef="#ctx0" brushRef="#br0" timeOffset="23503">16757 13582,'44'-132,"-22"110,-22 0,22 0,-22 22,22 0,-22 0,0 0,0 0,0 22,0 22,0 22,0 0,0 0,0 22,0 0,0-21,-22-23,22 0,0 0,0-22,0-22,0 0,0-22,22 0,0-22,0 0,0-22,22-23,-22 23,1 22,21 22,-22 0,0 44,-22-22,22 44,0 0,-22 22,22-22,-22 23,0-23,22 0,-22-22,22 0,22-22,-22-22,22 0,0-22,0-22,-22-1,23 1,-23-22,0 0,-22 44,0 0,-22 44,0 22,-1 0,1 44,-22-22,22 22,22 0,-22 0,22-21,22-1,-22 0,44-22,-22 0,23 0,-1-22</inkml:trace>
  <inkml:trace contextRef="#ctx0" brushRef="#br0" timeOffset="24131">17926 13560,'-45'-22,"23"22,0 0,0 22,-22 0,22 0,0 22,0 0,0 0,22 22,-22-21,22 21,0-22,0-22,0 0,22-22,0 0,0-22,22-22,0-22,-22 21,22-43,-22 0,1 22,-1 0,-22 22,0 44,0 0,-22 44,-1 0,1 22,0 0,22 0,0 0,22-21,-22-23,45 0,-23-22,22 0,-22-22,22 0,-22-23,22 1,-22-22,0 0,0-22,0-22,-22-1,0 45,0 22,0 22,-22 44,22 0,-22 22,0 22,0 1,0 21,22 0,0 0,0 0,0-44,22 1,-22-1,22-22,-22-22,0 0,0 0,0 0,0-44,-22 22</inkml:trace>
  <inkml:trace contextRef="#ctx0" brushRef="#br0" timeOffset="24267">18058 13626,'-66'-66,"44"44,0 22,22 0,0 0,0 0,22 0,22 0,0 0,0 0,0-22,0 0,0 22</inkml:trace>
  <inkml:trace contextRef="#ctx0" brushRef="#br0" timeOffset="24899">16889 14354,'-22'-22,"22"22,-22 0,0 0,22 0,-22 0,22 0,0 0,-22 22,0 0,0 0,0 22,0 22,0-22,0 22,22-22,0 0,0 1,22-23,0 0,0-22,22-22,0-23,-22 1,22 0,-22 0,-22-22,0 22,0 0,0 0,-22 22,0 22,0 0,-22 0,22 22,0-22,0 22,0 0,0 0,22-22</inkml:trace>
  <inkml:trace contextRef="#ctx0" brushRef="#br0" timeOffset="25192">17198 14221,'44'-66,"-44"44,-22 22,0-22,0 22,22 0,-22 22,0 0,0 0,0 22,0 22,0 23,0-23,22 0,0 0,-23 0,23 0,0-21,0-23,0 0,0-22,0 0,0 0,23-22,-23 22</inkml:trace>
  <inkml:trace contextRef="#ctx0" brushRef="#br0" timeOffset="25331">16977 14332,'0'-45,"0"45,0 0,0 0,22 0,1 23,21-23,22-23,0 23,0-22</inkml:trace>
  <inkml:trace contextRef="#ctx0" brushRef="#br0" timeOffset="25923">17639 14486,'0'-66,"0"44,0 0,0 22,0 0,0 0,0 0,0 0,0 0,0 0,0 22,0 0,-22-22,22 22,0-22,0 0,0 0,0 0,0 0,0-22,22 22,-22-22,0 0,0 22,0-22,0 0,0 22,0-22,22 22,-22 0,0 0,0 0,-22 0,22 44,-22 0,0 22,22 0,-22 0,22-22,0 0,0 0,0-21,22-23,-22 0,0 0,22-23,0 1,-22 22</inkml:trace>
  <inkml:trace contextRef="#ctx0" brushRef="#br0" timeOffset="26135">17859 14243,'22'0,"-22"0,0 0,0 44,0-21,-22 43,22 0,0 0,0 22,0-22,0-22,0 1,0-23,0 0,0 0,0-22,22-22</inkml:trace>
  <inkml:trace contextRef="#ctx0" brushRef="#br0" timeOffset="26299">17661 14596,'-44'22,"44"-22,0 0,0 0,0-22,22 22,22 0,22 0,-22-22,0 22</inkml:trace>
  <inkml:trace contextRef="#ctx0" brushRef="#br0" timeOffset="26643">18014 14508,'-22'0,"22"0,0 22,-22-22,22 0,0 0,0 0,0 0,22 22,-22 0,22-22,-22 22,22-22,-22 22,0 0,0-22,0 22,0 0,0 0,-22 0,0 1,0-1,0 22,22-22,-22 0,22 0,0 0,0 0,0 0,22-22,22 22,-22-22,22 0,-22 0,0-22,0 22</inkml:trace>
  <inkml:trace contextRef="#ctx0" brushRef="#br0" timeOffset="26975">18278 14508,'22'-88,"-22"44,0 22,-22 22,22 0,0 0,-22 0,22 22,-22 0,0 22,-22 22,22 0,0 0,22 0,0 1,22-1,0-44,0 0,22 0,-22-44,22 0,0-22,-22 0,1-23,-1 1,-22 0,0-22,-22 22,-1 22,1 0</inkml:trace>
  <inkml:trace contextRef="#ctx0" brushRef="#br0" timeOffset="28083">19072 12281,'-22'-22,"0"22,22 0,-22-22,22 22,-22-22,0 22,22-22,-22 0,0 0,0 0,-22 0,22 0,-1 0,-21 0,0-23,0 1,0 0,-22 0,0-22,22 22,-45-22,23 22,0-22,-22 21,0-21,22 22,-45 22,23-22,-22 22,22 0,-22 0,-1 22,23 0,-22 0,22 22,-23 0,23 22,0 0,0 22,0 23,-1-1,1 0,22 44,-22-22,22 45,0-1,-1 23,23-1,22 22,-22-21,22-1,0-22,22 23,0-23,0 1,22-1,0 0,0 1,44-23,-21 0,43-22,0-21,0 21,22 0,23-22,-23 0,22 1,23-1,-23-22,22 0,-22-44,23 0,-23-22,0-22,-21-22,-1 0,0-44,0 0,1-23,-23-43,22 22,-22-23,0 1,1 0,-1-1,-22 1,0 0,-22-1,0 1,-22 0,0-1,0 23,-22-22,-22 21,0 1,-22 0,0 0,-22-1,0 23,-22 22,-23 0,1 21,0 45,-22 0,-1 22,-21 22,22 0,-23 23,23 21,-22 22,-1 0</inkml:trace>
  <inkml:trace contextRef="#ctx0" brushRef="#br0" timeOffset="28863">16867 15412,'-22'0,"22"0,-22 0,0 0,0 22,22 0,-22 22,22 0,0 0,0 23,22-1,-22 0,0-44,0 22,22-22,-22-22,0 0,0 0,0-22,0 0,22-22,-22-22,22-23,-22-21,22 0,0 0,-22 22,0 43,22 23,-22 22,0 22,-22 23,22 21,-22 44,22 0,-22 22,0-21,0-1,22-44,-22 0,22-22,0-22,0-22,0 0</inkml:trace>
  <inkml:trace contextRef="#ctx0" brushRef="#br0" timeOffset="29887">19689 12810,'45'0,"-45"0,22 0,-22 22,0 22,22 0,0 23,0-1,22-22,-22 0,0-22,0 0</inkml:trace>
  <inkml:trace contextRef="#ctx0" brushRef="#br0" timeOffset="30103">19976 12700,'-22'88,"-22"-44,0 0,-22 45,22-23,-1 22,1-22,0 0,22-22,0 0,22-22</inkml:trace>
  <inkml:trace contextRef="#ctx0" brushRef="#br0" timeOffset="30719">21167 11862,'0'-22,"0"22,0 0,0 0,0 0,0 0,0 0,0 0,0 0,0 0,0 0,0 0,0 0,0 0,0 0,0 0,0 0,0 0,0 0,0 0,0 0,0 0,0 0,0 0,0 0,0 0,0 0,0 0</inkml:trace>
  <inkml:trace contextRef="#ctx0" brushRef="#br0" timeOffset="31703">18036 15699,'0'0,"-22"0,22 0,0 0,0 0,0 0,0 0,0 0,0 0,0 0,0 0,-22 0</inkml:trace>
  <inkml:trace contextRef="#ctx0" brushRef="#br0" timeOffset="33118">18036 15699,'-133'0,"133"0,0 0,0 0,0 0,0 0,0 0,0 0,0 0,0 0,0 0,0 0,0 0,0 0,0 0,0 0,0 0,0 0,0 0,0 0,0 0,0 0,0 0,0-22,0 22,0-22,0 22,-22-23,22 1,0 0,-22 0,22 0,-22 22,22 0,-22 0,0 0,0 0,0 22,0 22,0 1,22-1,-22 0,22 22,0 0,22-22,-22 0,22-22,0 0,0 0,22-22,-22 0,0-22,-22 22,22-22,-22 22,0 0,0 0,0-22,0 22,0 0,0 0,0 0,0 0,0 0,0 0,0 0,0 0,0 0,0 0,0 0,0 0,0 0,0 0,0 0,22-22,-22 22,0-22,0 0,0 0,0 22,0-22,0 22,0 0,0 0,0 0,0 0,0 0,0 0,0 0,0 0,0 0,0 0,0 0,0 0,0 0,0 0,0 0,0 0,0 0,0 0,0 0,0 0,0 0,0 0,0 0,0 0,0 0,0 0,0 0,0 0,-22 0,22-22,0 22,0 0,0-22,0 22,0 0,0 0,-22 0,22 0,0 0,0 0,0 0,0 0,0 0,0 0,0 0,0 0,0 0,0 0,0 0,0 0,0-22,0 22,0 0,0 0,0 0,0-22,0 22,0 0,0 0,0 0,0 0,0 0,0 0,0 0,0 0,0 0,0 0,0 0,0 0,0 0,0 0,0 0,0 0,0 0,0 0,0 0,0 0,0 0,0 0,0 0,0 0,0 0,0 0,0 0,0 0,0 0,0 0,0 0,-22 0,22 0,0 22,0-22</inkml:trace>
  <inkml:trace contextRef="#ctx0" brushRef="#br0" timeOffset="34247">17749 15412,'0'-22,"0"0,0 0,-22 0,22 0,0 0,0 22,0 0,0 0,0 0,0 22,0 0,0 44,-22 44,22 22,0 23,-22-23,22-22,-22-21,22-1,-22-22,22-22,0-22,0 0,0-22</inkml:trace>
  <inkml:trace contextRef="#ctx0" brushRef="#br0" timeOffset="34875">17992 15522,'0'-22,"0"22,22 0,-22-22,0 22,0 0,0 0,0 0,0 0,-22 0,22 22,-22-22,0 22,0-22,-1 22,1 22,-22-22,22 0,0 23,0-45,0 22,0-22,22 22,0-22,0 0,0 0,0 0,0 0,0 0,22 0,-22 0,22 0,0 0,-22 0,22 0,0 22,0-22,0 22,0 0,1-22,-1 22,0 0,-22-22,22 22,-22-22,0 22,0-22,0 22,0-22,0 0,0 0,0 0,0 0</inkml:trace>
  <inkml:trace contextRef="#ctx0" brushRef="#br0" timeOffset="35663">18146 15478,'0'-44,"-22"22,22 22,-22-22,22 22,0-22,0 22,-22 0,22 0,0-22,-22 22,22 0,-22 22,0-22,0 22,0 22,0 0,0 22,-1 0,1 1,22-1,0-22,0 0,22-44,1 0,21 0,0-22,-22-22,22 0,0-22,-22 21,0-21,0 22,-22 0,22 22,-22 0,0 22,0 22,0 0,0 22,22 44,-22 1,22 21,-22 0,22-22,-22 22,22 1,-22-23,0-22,-22-22,22 0,-22-22,22-22,0 0,0-22,0-22</inkml:trace>
  <inkml:trace contextRef="#ctx0" brushRef="#br0" timeOffset="36898">21211 11994,'0'0,"0"0,0 0,0 0,0 0,0 0,22-22,-22 22,22-22,-22 0,0 22,22-22,-22 22,0 0,0 0,0 0,0 0,0 22,0 22,-22 23,22 21,0-22,0 22,22-44,-22 0,0 0,0-22,0-22,0 0,0 22,0-22,0 0</inkml:trace>
  <inkml:trace contextRef="#ctx0" brushRef="#br0" timeOffset="37446">20307 12744,'-22'0,"22"-22,0 22,22 0,-22-22,0 22,0 0,22 0,-22-22,22 22,0 0,22 0,0-22,22 22,22 0,23-22,21 22,22 0,1 0,-1 0,0 22,1 0,-1 0,-22-22,1 22,-45-22,22 0,-44 0,0 0,-44 0,22 0,-21 0,-23 0,22 0,-22 0,-22 0,-1 0,1 22,0-22,-22 22,0 0</inkml:trace>
  <inkml:trace contextRef="#ctx0" brushRef="#br0" timeOffset="37850">20351 13185,'44'-44,"-22"22,0 22,-22-22,22 22,-22 0,22 22,-22 0,0 0,0 22,-22 22,22 22,-22 1,0 21,22-22,-22 0,22 0,-22-21,22-23,0-22,0-22</inkml:trace>
  <inkml:trace contextRef="#ctx0" brushRef="#br0" timeOffset="38250">20880 13317,'-22'0,"0"0,0 22,-22 0,22 23,0-23,0 44,22 0,0-22,0 22,22-22,0-22,0 0,22-22,-22-22,22 0,-22 0,22-22,-22 0,-22 0,0 0,0 0,0 0,-22 22,0 0,0-1,0 23,-22 23,22-1,-22 0,22 22,0-22,22 0,0 0,22 0</inkml:trace>
  <inkml:trace contextRef="#ctx0" brushRef="#br0" timeOffset="38622">21387 13317,'-22'0,"0"0,-22 0,22 0,-22 22,0 23,0-1,22 22,-23 22,45-22,0 0,0 0,23-22,-1-21,22-23,0 0,0-23,0 1,0-22,-22 0,0-22,0 0,-22 0,0 0,-22 0,0 21,0 23,-22 22,0 0,0 0,0 22,22-22,-22 22,44 1,-23-1</inkml:trace>
  <inkml:trace contextRef="#ctx0" brushRef="#br0" timeOffset="39006">21608 13361,'44'-44,"-22"44,-44-22,22 22,-22 0,0 0,22 0,-22 22,0 0,-23 23,23 21,-22 0,22 0,22 0,0 0,0-22,22 0,0-22,0 1,22-23,1-23,-1 1,0-22,0 0,0 0,-22-22,0 22,-22-22,0 22,0 0,-22 22,0-23,0 45,0-22,-22 22</inkml:trace>
  <inkml:trace contextRef="#ctx0" brushRef="#br0" timeOffset="40222">22423 13516,'0'0,"0"22,0-22,22 0,-22 0,0 0,0-22,0 22,0 0,0 0,0 0,0 0,0-22,0 0,0 0,0 0,0 0,-22 0,0-1,0 23,-22 23,-22-1,22 22,-22 44,22-22,0 0,44 0,0-22,0 0,22 1,22-45,0-22,22-23,-22 1,22 0,-22-22,0-22,1 44,-23-22,-22 44,0 0,0 22,0 22,-44 22,21 22,-21 22,22 22,-22 1,22-1,0 0,0 22,22-21,0-23,-22 0,22 0,-22-22,0 0,-22-21,22-23,-22 22,0-44,0 0,-1-22,1-22</inkml:trace>
  <inkml:trace contextRef="#ctx0" brushRef="#br0" timeOffset="49478">5424 16404,'0'-22,"0"22,0-22,0 22,0 0,0 0,0 0,0 0,0 0,0 0,0 0,0 0,0 0,0 0,0 0,0-22,0 22,0 0,-22-22,22 0,-22 22,0-22,0 22,0 0,0 0,0 22,-22 0,21 0,1 0,-22 22,22 22,0 0,22 1,-22-1,22 0,0 0,22-22,0 0,0-22,0 0,22 0,-21-22,21 0,0-22,0-22,-22 22</inkml:trace>
  <inkml:trace contextRef="#ctx0" brushRef="#br0" timeOffset="50170">5644 16404,'0'-22,"-22"22,22 0,0 22,0-22,-22 0,22 0,-22 22,22 0,-22 22,0-22,22 23,-22 21,0-22,22 22,-22-22,22 0,22-22,-22 0,22-22,-22 0,22-22,0 0,0 0,0-44,0 22,0-22,0 22,1-1,-23 23,0 0,0 22,0 0,0 22,0 23,0-1,22 22,-22-22,22 0,-22-22,22 0,0 0,0-22,22-22,-22 0,0-22,0-22,0 0,0-1,0 1,-22-22,0 0,0 22,-22 0,22 22,-22 21,0 23,0 23,0-1,0 44,22 0,-22 0,22 22,22-22,0 1,0-1,0-22,0 0,22-22,0-22,-22 0,22 0,-22 0,1-22</inkml:trace>
  <inkml:trace contextRef="#ctx0" brushRef="#br0" timeOffset="50898">6615 16382,'0'0,"0"0,0 0,0 0,0 22,22 0,-22 0,0 22,0 0,22 23,-22-23,0 22,0-22,0-22,0 0,0 0,0-22,0-22</inkml:trace>
  <inkml:trace contextRef="#ctx0" brushRef="#br0" timeOffset="51294">6835 16426,'0'44,"-22"-22,22 22,0-21,0 21,0-22,0 22,22 0,-22-22,0 0,0-22,0 22,0-22,0 0,22-22,-22 0,0 0,0-22,22 0,0 0,-22-1,22 23,0-22,0 44,0-22,0 44,1 0,-1 0,-22 0,22 23,0 21,-22-22,22 22,-22-22,0-22,-22 0,22 0,0-22</inkml:trace>
  <inkml:trace contextRef="#ctx0" brushRef="#br0" timeOffset="51782">7805 16338,'0'0,"-22"0,22 0,-22 22,0-22,0-22,0 22,0-22,0 22,-22 0,22 22,-22 0,22 0,0 0,-1 0,23 0,0 0,0 0,23-22,-1 22,0 0,0 1,22-23,0 0,-22 0,22 22,-22-22,0 22,-22-22,0 22,0-22,0 44,-22-22,-22 0,22 0,-22-22,22 22,-22-22,22-22,0 0,0 0</inkml:trace>
  <inkml:trace contextRef="#ctx0" brushRef="#br0" timeOffset="52614">7937 16250,'23'0,"-23"22,-23 0,23 0,-22 0,0 0,22 0,-22 0,0 0,0 22,22-22,-22 22,22-21,0-1,0-22,0 22,0 0,22-22,-22 22,22 0,0-22,0 0,0 0,-22 0,22-22,1 0,-23 0,22 0,-22-23,22 1,-22 22,0-22,0 22,0 22,0 0,0 22,0 0,0 22,22 0,-22 1,0-1,0 0,22 0,-22-22,0 0,22-22,-22 0,0 0,22 0,-22-44,22 22,-22-22,0 0,0-23,22 23,-22 0,22 22,-22 0,22 22,-22 22,0 0,0 22,22-22,-22 23,0-1,0-22,22 0,-22 0,0-22,0 0,0 0,0-22,22 0,-22 0,22-22,0-1,-22 1,22 0,0 22,0 0,0 22,-22 0,23 0,-23 22,22 0,-22 0,22 22,0 0,-22-21,0 21,0-22,0 0,0 0,0-22,0 22,0-22,0 0</inkml:trace>
  <inkml:trace contextRef="#ctx0" brushRef="#br0" timeOffset="53206">8643 16272,'0'66,"-22"-22,22 0,0 22,0-22,0 23,0-23,0 0,0 0,0-22,0 0,0 0,0-22,0 0,0 0,0-22,0 0,0-22,0 0,0 0,22 0,-22-1,0 1,0 22,0-22,0 22,0 0,0 22,22-22,-22 0,0 22,22-22,-22 22,22-22,-22 22,0 0,22 0,-22-22,22 22,-22 0,0 0,22-22,0 22,-22 0,22-22,-22 22,22 0,-22 0,23 0,-1 22,-22 0,22 0,-22 22,0 0,-22 0,0 0,-1 0,1 1,0-23,-22 0,22-22,0 0,0 0</inkml:trace>
  <inkml:trace contextRef="#ctx0" brushRef="#br0" timeOffset="53530">9084 16051,'22'0,"-22"0,0 0,0 22,0 0,0 1,0 43,0-22,0 22,0 0,-22-22,22 22,0-22,0 1,0-23,0-22,22 0,-22 0,22-22,0-1,-22 23</inkml:trace>
  <inkml:trace contextRef="#ctx0" brushRef="#br0" timeOffset="53754">9238 16294,'0'0,"-22"44,22-22,-22 22,22-22,0 22,0-22,22-22,-22 22,22-22,0 0,-22 0,22-22,1 0,-1 0,0-22,-22 22,0 0,0 0,-22 22,0 0,-23 0,1 22,44-22</inkml:trace>
  <inkml:trace contextRef="#ctx0" brushRef="#br0" timeOffset="54473">5336 17330,'-88'22,"66"-22,-1 22,1-22,0 0,0 0,22 0,0 0,-22 0,22 0,0 0,0 0,-22 0,22 0,0 0,0 22,0-22,0 0,0 0,22 0,0 0,0 22,22-22,-21 0,43 0,-22 0,22-22,22 22,0-22,23 0,21 22,0-22,0 0,23 22,-1-22,0 22,23 0,-23 0,23 0,-23 0,0 22,1-22,-1 0,-22 22,-22-22,-21-22,-1 22,0-22,-22 0,0 0,0 22,-21-22,-1 22,-22 0,22 0,-44 0,22 0,-22 0,0 0,0 0,-22 0</inkml:trace>
  <inkml:trace contextRef="#ctx0" brushRef="#br0" timeOffset="54825">5909 17507,'0'0,"-22"0,22 0,0 0,0 22,0-22</inkml:trace>
  <inkml:trace contextRef="#ctx0" brushRef="#br0" timeOffset="55501">5865 17749,'22'0,"-22"0,0-22,0 22,0 0,0 0,0 0,0 0,0 0,0 0,0 0,0 0,0 0,0 0,0 0,0 0,0 0,0 0,0 0,0 0,0 0,0 0,0 0,0 0,0 0,0 0,0 0,0 0,-22 0,22 0,-22 0,0 0,22 0,-22 0,0 0,0 0,0 22,0-22,0 22,-1 0,1 22,0 0,22-22,-22 23,22-1,0 0,22-22,0 0,0 0,23 0,-1-22,0 0,-22-22,22 0,0-22</inkml:trace>
  <inkml:trace contextRef="#ctx0" brushRef="#br0" timeOffset="56049">6174 17749,'22'0,"-22"-22,0 22,0 0,0 0,0 0,0 0,0 0,0 0,-22 0,22 0,-22 0,0 0,22 22,-23-22,1 22,0 22,0-22,0 22,22 1,-22-23,22 22,0-22,0 0,22-22,-22 0,22 0,0 0,0-44,23 0,-23-1,0-21,0 0,-22 22,22 0,-22 22,22 22,-22 0,0 22,0 0,0 0,0 22,0 0,0-22,0 22,0-22,22 1,-22-23,22 0,0 0,-22-23,22 23</inkml:trace>
  <inkml:trace contextRef="#ctx0" brushRef="#br0" timeOffset="57257">5843 17948,'-22'-45,"0"45,22-22,0 22,0-22,0 22,0-22,22 22,0-22,22 0,0 22,-22 0,44 0,-44 0,22 22,-22 0,1 0,-1 0,-22 0,-22 23,-1-23,1 0,-22 22,22-22,-44-22,22 22,0-22,-22 0,22-22,0 0,-1-22,23 22,22-45,0 23,22 0,1 0,43 0,-22 0,22 22,0 0,0 22,-22 0,0 22,-22 22,-22 0,0 0,-22 22,-22-22,0 23,0-45,0 22,-22-22,0 0,22-22,0-22,-1 0,23-22,22 22,22-22,0-1,23 1,-1 22,0 0</inkml:trace>
  <inkml:trace contextRef="#ctx0" brushRef="#br0" timeOffset="58225">6593 17617,'0'0,"0"0,0 22,0-22,0 0,-23 0,23 22,0-22,0 0,0 0,-22 0,22 0,0 0,0 0,0 0,0 0,0 0,0 0,0 0,0 0,0 0,-22-22,0 0,0 22,0-22,0 22,0-22,0 22,0 22,0-22,0 22,0 0,0 22,22 0,-22 0,22 0,0-22,0 22,0-22,0-22,22 23,0-23,-22 0,22 0,0-23,-22 23,22 0,-22-22,0 22,0 0,0 0,0 0,0 0,0 0,0 0,0 0,0 0,0 0,0 0,0 0,0 0,0 0,0 0,0 0,0 0,0 22,22-22,-22 23,22-1,0 0,0-22,-22 0,22 0,-22 22,22-22,-22 0,0-22,22 0</inkml:trace>
  <inkml:trace contextRef="#ctx0" brushRef="#br0" timeOffset="58689">6637 17440,'0'22,"0"-22,-22 23,22-1,22-22,-22 44,0 0,22 0,-22 0,22 22,-22-22,0 0,22-22,-22 0,0 0,0-22,0 0,0 0,0 0,0 0,0-22,0-22,0 0,22 22,-22-22,22 0,0 0,0 44,0-22,0 22,0 22,0 0,0 22,0-22,0 44,-22-22,22-22,-22 22,0-21,0-23,0 22,0-22,0-22,0 22</inkml:trace>
  <inkml:trace contextRef="#ctx0" brushRef="#br0" timeOffset="59101">7122 17617,'22'-22,"0"22,-22 0,0-22,0 22,0 0,-22 0,22 0,0 0,-22 0,0 22,0 0,0 0,0 22,22 0,-23 0,23-22,0 22,23-22,-23-22,22 22,0-22,-22 0,22-22,0 0,0 0,-22-22,22 0,0 22,-22-22,22 22,-22 0,0 22,0 0,0 22,0 0,0 22,0 0,22-22,-22 22,22-22,-22 0,22-22,-22 0,0 0</inkml:trace>
  <inkml:trace contextRef="#ctx0" brushRef="#br0" timeOffset="59485">7386 17529,'0'0,"0"0,0 22,-22 0,22 22,0 0,0 0,0 0,0-22,22 0,-22 0,0 0,0-22,0 0,0 0,22-22,-22 0,22 0,-22-22,22 0,0 0,1 0,-1 22,0 0,0 22,-22 0,22 22,0 0,-22 22,22 0,0 0,-22 22,22-22,-22-22,0 22,0-21,0-23,0 0</inkml:trace>
  <inkml:trace contextRef="#ctx0" brushRef="#br0" timeOffset="59986">7871 17529,'22'0,"-22"0,0 0,-22 0,22 0,-22 0,22 22,-22-22,0 22,22-22,-22 22,0 0,0 22,22-22,-22 0,22 0,0 0,0 0,22-22,0 0,-22 0,22 0,0 0,0-44,0 22,-22-22,22 0,0 22,-22 0,0 22,22 0,-22 22,22 22,1 0,-1 22,0 0,0 22,0 1,0-1,0-22,0 0,-22-22,0 0,0-22,-22 0,22-22,-22 0,0 0,-22-22,0 0,-1 0,23-22</inkml:trace>
  <inkml:trace contextRef="#ctx0" brushRef="#br0" timeOffset="60369">8048 17617,'0'22,"0"-22,0 22,0-22,0 0,22 0,-22 0,22 0,0 0,-22-22,22 22,-22-22,0 0,22 22,-22-22,0 22,0-22,0 22,-22 0,22 22,-22 0,0 0,0 22,0 0,0 0,22 0,0-22,0 22,0-22,22-22,0 22,0-22,22-22</inkml:trace>
  <inkml:trace contextRef="#ctx0" brushRef="#br0" timeOffset="60961">8665 17529,'22'-22,"-22"0,0 22,0 0,0 0,0 0,22 0,-22 0,0 0,0 0,0 22,22 22,-22 0,0 0,0 0,0 0,0 0,0-22,0-22,0 0,0 0,0 0,22-22</inkml:trace>
  <inkml:trace contextRef="#ctx0" brushRef="#br0" timeOffset="61353">8930 17396,'44'0,"-44"0,0 22,0 0,0 0,22 1,-22 21,0-22,22 22,-22 0,0-22,0-22,0 0,0 22,0-22,0 0,0-22,0 22,0-22,0-22,0 0,22 0,0-1,0 1,0 22,0 0,0 0,0 22,0 22,0 0,0 22,-22 1,22-1,-22 0,0-22,0 0,0 0,0 0,0-22,0 0,0 0</inkml:trace>
  <inkml:trace contextRef="#ctx0" brushRef="#br0" timeOffset="61945">9569 17374,'0'-22,"0"22,0 0,0 0,0 0,0 22,0-22,0 22,0 22,0 1,0-1,0-22,0 0,0 0,0-22,0 0,0 0,0 0,0-22,22 0,-22-22,22-1,0-21,0 22,0 0,0 22,-22 22,22 0,-22 0,22 22,-22 22,23 0,-23 22,22-21,-22-1,0-22,0 0,0-22,0 0,0 0,0 0,22-22,-22-22,22 0,0-23,0 23,0-22,0 22,0 22,-22 22,22 22,-22 0,22 22,0 22,-22-22,0 23,0-45,0 0,0 0,22-22,-22 0</inkml:trace>
  <inkml:trace contextRef="#ctx0" brushRef="#br0" timeOffset="62333">10275 17154,'22'-44,"-22"22,-22 44,0-22,0 44,0-22,-1 22,1 0,0 0,0-22,0 0,22 0,0 0,0-22,0 0,0 0,22-22,0 0,-22 0,22-22,23 0,-23 0,-22 0,22 44,-22 0,22 0,-22 44,0 0,22 22,-22 0,22-22,-22-22,22 23,0-45,-22 0,22 0,0-23,0-21,22 0,-22-22</inkml:trace>
  <inkml:trace contextRef="#ctx0" brushRef="#br0" timeOffset="62718">10760 16713,'0'0,"0"22,-22-22,22 0,-22 0,0 22,0-22,-1 22,1 0,0 0,-22 22,22-22,0 0,0 0,0 0,22 0,0 0,0 1,22-1,0-22,0 0,22 22,-22-22,22 0,-21 22,-1-22,0 22,-22 0,0 0,0 0,-22 22,0-22,-1 0,1 0,22-22</inkml:trace>
  <inkml:trace contextRef="#ctx0" brushRef="#br0" timeOffset="63053">10892 16669,'-22'22,"0"0,-22 22,22-22,0 0,0 22,22-22,0 0,22 0,0-22,0 22,0-22,0 0,0 22,0-22,-22 22,22 23,-22-23,-22 22,0 22,0-22,0 0,-22-22,22 22,-22-22,22 0,-23-22</inkml:trace>
  <inkml:trace contextRef="#ctx0" brushRef="#br0" timeOffset="63805">16581 10782,'-133'-88,"67"21,22 23,0-22,0 0,0 22,0-22,0 0,21 0,-21 21,0 1,0 0,22 0,-22 22,0 0,0-22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152" units="cm"/>
          <inkml:channel name="Y" type="integer" max="864" units="cm"/>
        </inkml:traceFormat>
        <inkml:channelProperties>
          <inkml:channelProperty channel="X" name="resolution" value="28.37438" units="1/cm"/>
          <inkml:channelProperty channel="Y" name="resolution" value="28.32787" units="1/cm"/>
        </inkml:channelProperties>
      </inkml:inkSource>
      <inkml:timestamp xml:id="ts0" timeString="2014-10-23T17:51:10.6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19822 11135,'22'-23,"-22"23,0 0,0-22,0 22,0 0,-22-22,22 22,0 0,0 0,0 0,0-22,0 22,-22-22,22 22,-22 0,0-22,0 22,-1 0,1-22,-22 22,22-22,-22 0,22 22,-22-22,22 0,-22 0,22 22,-22-22,22 0,-22 0,-1 0,-21 22,0-22,0 22,0-22,-22 22,22 0,-23 0,23 22,-22-22,22 22,0-22,-22 22,43 0,-21 0,22 0,-22 0,22 0,0 22,22-22,-22 22,22-22,0 0,0 22,0 1,22-23,-23 22,23 22,0-22,0 22,23 0,-1 0,0-21,22 21,0-22,0 0,0 0,22-22,0 0,22-22,1 22,-1-22,22-22,0 0,1 0,-1 0,0 0,0 0,-21 0,-1 0,0 0,-22 22,-22-22,22 22,-44-22,22 0,-21-1,-23 1,0-22,0 0,0-22,-23-22,-21 22,0-22,-22 21,-22 23,0 22,-45 22,1 0,-22 44,-1-22,23 22,22-21</inkml:trace>
  <inkml:trace contextRef="#ctx0" brushRef="#br0" timeOffset="3784">8467 15721,'-22'-22,"0"22,22 0,-22 0,22 0,0-22,0 22,0 0,0 0,0 0,0 0,0 0,-23 0,23 0,0 0,0 0,0 0,-22 0,22 0,-22 0,22-22,-22 22,22 0,-22 0,0 0,0 0,0 0,0 0,0 0,0 22,0 0,-22-22,22 22,0 22,0-22,0 0,0 0,22 0,-22 0,22 0,22 0,-22-22,22 22,22-22,-22 22,22-22,0 22,0-22,0 0,-22 0,22 22,-22-22,0 22,0 0,1 0,-23-22,22 45,-22-23,0 0,0 22,-22-22,22 22,-23-22,1 0,0 0,0 0,0-22,0 22,0-22,0-22,0 22,0-22,0 0,22 0,0-22,0 22,22-22,-22-22,22 21,22 1,-22 0,22-22,-22 22,22-22,-21 44,-1-22,-22 22,0 0,0 0,0 22,0-22,-22 22,-1 0,1 0,-22 0,0 22,0 0,0 0,0 0,22 0,-22 0,22-22,0 22,22-22</inkml:trace>
  <inkml:trace contextRef="#ctx0" brushRef="#br0" timeOffset="5255">9525 16007,'22'-22,"-22"0,0 22,0 0,0 0,22-22,-22 22,0-22,22 22,-22 0,0 0,0-22,22 22,-22 0,22 22,-22 0,22 0,0 22,-22 22,22-21,0 21,-22 0,22-22,1 0,-23-22,0 0,0-22,0 0,0 22,0-22,0-22,0 0</inkml:trace>
  <inkml:trace contextRef="#ctx0" brushRef="#br0" timeOffset="5524">9723 15963,'22'-44,"-22"44,0 0,0 0,0 0,0 0,0 22,0 0,-22 0,22 0,-22 22,0 0,0 1,0-1,0 0,0 22,0-22,0-22,22 22,-22-22,22-22,0 0,22 0</inkml:trace>
  <inkml:trace contextRef="#ctx0" brushRef="#br0" timeOffset="6320">11487 15699,'0'22,"0"0,0-22,0 0,0 0,0 0,0 0,0 0,0 0,0 0,0 0,0 0,0 0,0 0,0 0,0 0,0 0,0 0,0 0,0 0,0 0,0 0,0 0,0 0,0 22,0 0,-22 22,22 22,0 0,-22 22,22-21,0 21,0-44,0 22,0-22,0-22,0 0,0-22,0 0,0 0,22 0,-22-22,22 0,-22 0</inkml:trace>
  <inkml:trace contextRef="#ctx0" brushRef="#br0" timeOffset="7135">11730 16316,'0'22,"0"0,0-22,0 0,0 22,22-22,0 22,-22-22,22 22,0-22,0 22,0-22,0 0,0 0,0 0,22 0,-22-22,0-22,1 0,-1 0,0-22,0 0,-22-1,0 23,0-22,-22 44,22 0,-22 0,-23 22,23 0,-22 0,0 0,0 22,0 0,0 0,0 0,22 0,0 0,0-22,22 22,-22-22,22 0,0 0,0-22,0 0,0 0,0-22,0 0,0 0,-22 22,22-22,0 22,-22 22,22 0,0 0,0-22,0 22,0 0,0 0,0 0,0 0,0 22,0-22,22 0,-22 0,22 0,-22 0,22 22,0-22,0 0,0 0,22-22,-22 22,22 0,-22-22,22 22,-22 0,22-22,-22 22,0 0,1 0,-23 0,22 0,-22 0,22 0,-22 0,22 0,-22 0,22 0,22 0</inkml:trace>
  <inkml:trace contextRef="#ctx0" brushRef="#br0" timeOffset="7967">13009 16162,'0'-22,"0"22,-22-22,22 22,-22 0,22 0,0 0,0 0,0 0,22-23,-22 23,22 0,-22 0,22 23,0-23,0 22,-22 0,22 22,0-22,0 22,22 0,-22 0,0-22,0 0,-22 0,22-22,0 22,-22-22,22 0,-22 0,0 0,0 0</inkml:trace>
  <inkml:trace contextRef="#ctx0" brushRef="#br0" timeOffset="8359">13428 16051,'-22'0,"0"0,-1 22,1-22,0 22,22-22,-22 23,0-1,22 0,-22 0,0 0,0 22,-22 0,22 22,-22-22,0 22,0-22,22 1,0-23,0 0,-1 0,23-22,0 0,0 0,0-22,23 22,-1-22,0 0</inkml:trace>
  <inkml:trace contextRef="#ctx0" brushRef="#br0" timeOffset="11704">14927 15699,'-22'0,"22"0,0 0,0 0,0 0,0 0,0 0,0 0,0 0,0 0,0 0,0 0,0 0,0 0,0 0,0 0,0 0,0 0,0 0,0 0,0 0,0 0,0 0,0 0,0 22,0 22,0 0,0 44,0-22,0 22,0 1,0-1,0-22,0-22,0 0,0 0,0-22,0-22,0 0,0 22,0-22,0 0,0 0,22-22,-22 22,0-22,0 22,22-22,-22 22,0 0,0-22,22 22,-22-22</inkml:trace>
  <inkml:trace contextRef="#ctx0" brushRef="#br0" timeOffset="12611">16448 16206,'22'0,"-22"0,0 0,0 0,0 0,0 0,22 22,0 22,23 0,-1 0,0 22,0-22,0 0,-22 1,22-1,-22-22,0 0,0 0,-22-22</inkml:trace>
  <inkml:trace contextRef="#ctx0" brushRef="#br0" timeOffset="12851">16867 16250,'-88'110,"44"-66,0 22,-22 0,44 1,-22-23,21 0,23-22,0-22,0 0</inkml:trace>
  <inkml:trace contextRef="#ctx0" brushRef="#br0" timeOffset="13271">17815 16007,'22'0,"0"-22,-22 22,0 0,22 0,-22 0,0 0,0 0,22 0,-22 0,0 0,0 0,0 22,0 0,0 0,0 45,0-1,0 0,0-22,-22 22,22-22,0-22,0 0,0 0,22-22,-22 0,0 0</inkml:trace>
  <inkml:trace contextRef="#ctx0" brushRef="#br0" timeOffset="13608">17639 16382,'0'0,"0"22,0-22,0 0,22 0,0 0,22 0,22 0,22 0,1 0,21 0,-22 0,22 0,-22 0,1 0,-1 0,-22 0,-22 0,0 0,-22 0,-22 0,22 0,-22 0,-22 0,22 22,-22-22,0 22,22-22</inkml:trace>
  <inkml:trace contextRef="#ctx0" brushRef="#br0" timeOffset="14007">17926 16713,'22'-22,"-22"22,0-22,0 22,0 0,0 22,0-22,0 22,22-22,-22 44,0 0,0 0,0 0,0 0,0 0,0-22,0 1,0-1,0-22,0 0,22 0</inkml:trace>
  <inkml:trace contextRef="#ctx0" brushRef="#br0" timeOffset="14420">18234 16691,'0'0,"0"0,-22 0,22 0,-22 22,0-22,0 22,22 22,-22-22,22 22,0-22,0 22,0-22,22 0,-22 0,22 0,0-22,0 0,0-22,0 22,0-22,0 0,0-22,-22 0,22 22,-22-22,-22 0,0 0,0 22,0 22,0-22,0 22,0 0,0 0,22 0,-22 22,22-22,0 0,0 22,0-22</inkml:trace>
  <inkml:trace contextRef="#ctx0" brushRef="#br0" timeOffset="14787">18477 16713,'44'-44,"-44"22,0 22,0 0,0 0,0 0,-22 0,0 22,22-22,-22 44,0 0,0 0,22 0,0 0,0 0,0-22,0 22,22-44,0 23,0-23,0-23,22 1,-22 0,0 0,0-22,-22 22,0-22,0 22,-22-22,22 22,-22 0,0 22,0-22,0 22,0 0</inkml:trace>
  <inkml:trace contextRef="#ctx0" brushRef="#br0" timeOffset="15207">18852 16691,'22'-44,"-22"22,-22 22,22 0,-22 0,-1 0,1 0,0 0,0 44,0-22,0 22,0 0,0 22,22-22,-22 0,22 0,22-22,-22-22,22 23,22-23,-22 0,22-23,-22-21,23 0,-23 0,0-22,-22 22,0-22,0 22,0-22,-22 21,-22 23,21 0,-21 0,0 0,0 22,0 0,0-22</inkml:trace>
  <inkml:trace contextRef="#ctx0" brushRef="#br0" timeOffset="33994">17396 11553,'-22'-44,"0"44,22-22,0 0,0 22,0 0,0 0,0 0,0 0,0-22,0 22,0 0,0 0,0 0,0 0,0-22,0 22,0 0,0 0,0 0,0 0,0 0,0 0,0 0,0 0,0 0,0 22,0-22,22 22,-22 0,0 0,0 0,0 0,0-22,0 23,-22-23,22 0,-22 0,0 0,22-23,-22 23,22-22,-22 0,22 0,0 0,22 0,-22 22,22-22,0 22,0 0,-22 0,22 0,-22 22,22-22,-22 22,0-22,0 22,-22 0,0-22,22 22,-22-22,0 0,22 0,0-22,-22 22,22-22,0 22,0-22,22 22,-22 0,22 0,-22 0,0 22,22-22,-22 22,0-22,0 22,0-22,0 22,-22-22,22 0</inkml:trace>
  <inkml:trace contextRef="#ctx0" brushRef="#br0" timeOffset="34482">17551 11157,'0'0,"0"0,0 0,0 0,0 0,0 0,0 0,0 22,0-22,0 22,22 0,-22 0,0 22,-22 0,22 22,0-22,0 0,-22 0,22 1,0-23,0 0,0 0,0-22,0 0,0 0,0 0,0-22,0 0</inkml:trace>
  <inkml:trace contextRef="#ctx0" brushRef="#br0" timeOffset="35278">17705 11245,'0'0,"0"-22,0 22,0 0,0 0,0 0,0 0,0 0,0 0,0 0,0 0,0 0,-22 0,22 0,0 0,0 22,0-22,0 0,0-22,0 22,0 0,0 0,22-22,-22 0,22 0,0 0,0-1,22-21,-22 22,0 0,0 22,0 0,1 0,-23 0,22 0,-22 22,22 0,-22 0,0 23,0-23,0 22,0 0,-22 0,0 0,22-22,-23 0,1 0,0 0,-22 0,22-22,0 0,0 0,0 0,0 0,0-22,22 22,0 0,0 0,0 0,0-22,22 22,0-22,0 22,22-22,0 0,-22 22,22-22,-21 22,21 0,-22 0,22 0,-22 22,0 0,0 0,0 0,0 0,22 0,-22 22,0-22,-22-22,22 22,-22 0,0-22,0 0,0 0,0 0</inkml:trace>
  <inkml:trace contextRef="#ctx0" brushRef="#br0" timeOffset="45829">9547 17859,'22'22,"-22"-22,0 0,0 0,0 0,0 0,0 0,0 0,0 0,0 0,0 0,0 0,-22 0,22 0,0 0,0 0,0 0,0 0,0-22,22 0,-22 22,0-22,22 22,-22-22,22 22,0-22,-22 22,22 0,-22 0,0 0,0 0,0 0,0 22,0 0,0 0,0 0,-22 22,22-21,-22-1,22-22,-22 22,22-22,0 0,0 0,0 0,0 0,0-22,0 0,0 22,22-23,0 1,-22 0,22 22,0-22,-22 22,22 0,-22 0,0 0,22 22,-22-22,0 22,0 0,0 1,0-1,-22 0,22 0,-22-22,22 0,0 0,-22 0,22 0,-22-22,22 0,0 0,0-1,0 1,0 22</inkml:trace>
  <inkml:trace contextRef="#ctx0" brushRef="#br0" timeOffset="46309">9922 17551,'22'-22,"-22"22,0-22,0 22,0 0,0 0,0 0,0 22,0-22,22 22,-22 0,0 22,0-22,22 22,-22 0,0-22,22 22,-22 0,0 0,0 1,0-23,0 0,0 0,0-22,0 0,22 0,-22 0,0 0,0-22</inkml:trace>
  <inkml:trace contextRef="#ctx0" brushRef="#br0" timeOffset="46985">10164 17639,'0'22,"0"-22,-22 0,22 0,0 0,0 0,0 0,0 0,0-22,0 22,22 0,-22-22,22 22,-22-22,23 22,-1-22,-22 22,22-22,0 22,22 0,-22 0,0-22,0 22,0 0,0 22,0 0,0-22,-22 22,22 0,-22 22,0-22,0 22,-22 0,22 0,-22 0,0-22,0 23,0-23,-22 0,22 0,0-22,0 0,0 0,0 0,22-22,0 0,0 0,0 22,0-23,0 1,0 22,22-22,0 22,0-22,-22 22,22 0,22 22,-22-22,0 22,22 0,0 1,-22-1,22 0,-22 0,22-22,-44 22,22-22,-22 0,0 0,0 0</inkml:trace>
  <inkml:trace contextRef="#ctx0" brushRef="#br0" timeOffset="48005">9172 18675,'0'0,"-22"-22,22 22,0 0,0 0,0 0,0 0,0 0,22 0,-22 0,0 0,0 0,0 0,0 0,0 0,22-22,-22 22,0 0,0 0,0 0,0 0,0 0,0 0</inkml:trace>
  <inkml:trace contextRef="#ctx0" brushRef="#br0" timeOffset="49009">9172 18234,'0'0,"-22"0,22 0,0 0,0 0,0 0,0 0,0 0,0 0,0 0,0-22,0 22,0 0,22 0,-22 0,22 0,0 0,-22-22,22 22,0 0,23 0,-23-22,22 22,0 0,0 0,0 0,0 0,0 0,22 0,-22 0,23 0,-1 0,0 0,-22 0,22-22,0 22,-22 0,22-22,-21 22,21 0,-22 0,0 0,0 0,22 0,-22 0,0 0,22 0,-21-22,-1 0,22 0,-22 0,0 0,0 0,-22 22,22-22,-22 22,22 0,-22 0,0 0,1 0,-1 0,0 0,22 0,-22 22,-22-22,22 0,0 0,-22 0,22 0,-22 0,22 0,-22 0,0 0,22 0,-22 0,0 0,0 0,0 0,0-22,22 22,-22 0,0 0,0 0,0 0,0 0,0 0,0 0,-22 0,22 0</inkml:trace>
  <inkml:trace contextRef="#ctx0" brushRef="#br0" timeOffset="54309">12039 18521,'-111'110,"67"-22,0-22,0 23,0-23,22-22,0 0,0-44,0 0,22 0,-22 0,0 0,0 0,0 0,-1 0</inkml:trace>
  <inkml:trace contextRef="#ctx0" brushRef="#br0" timeOffset="55461">10120 18653,'0'0,"0"0,0 0,0 0,0 0,0 0,0 0,0 0,0 0,0 0,0 0,0 0,0 0,0 0,0 0,0 0,0 0,0 0,0 0,0 0,0 0,22 0,-22 0,22 22,-22-22,22 22,-22 0,23-22,-23 22,0-22,0 0,0 0,0 0,0 0,0 0,-23 0,23 0,-22-22,22 0,0-22,0 0,0 0,0 0,22 22,-22 0,0 22,23 0,-23 0,22 0,-22 22,0 0,0 0,0 22,0 0,0-22,-22 22,22-22,-23 0,1-22,22 0,0 0,-22 0,22 0,0 0,0 0,22-22,-22 0</inkml:trace>
  <inkml:trace contextRef="#ctx0" brushRef="#br0" timeOffset="56001">10429 18344,'22'-22,"-22"22,0 0,0 0,0 0,0 0,0 0,0 0,0 0,0 22,0 0,0 1,22-1,-22 22,0-22,0-22,0 22,0 0,-22-22,22 0,0 0,0 0,0 0,0 0,22 0,-22-22,22 22,0-22,0 0,0 0,0 22,22 0,-22 0,1 22,-1-22,0 22,0 22,0-22,-22 22,0-22,0 22,-22 0,22-22,-22 0,-22 0,21 0,1 0,0 1,-22-23,22 0</inkml:trace>
  <inkml:trace contextRef="#ctx0" brushRef="#br0" timeOffset="56229">10407 18322,'-22'-22,"22"22,0 0,0 0,0-22,22 0,22 0,0-22,22 0,0 0,1 22,-23-22</inkml:trace>
  <inkml:trace contextRef="#ctx0" brushRef="#br0" timeOffset="61628">13163 17903,'-22'23,"22"-23,-22 22,0-22,22 0,0 0,0 0,0 0,0 0,0 0,0 0,22 0,0 0,-22-22,22 22,-22 0,22 0,-22-23,22 23,0 0,-22 0,0 0</inkml:trace>
  <inkml:trace contextRef="#ctx0" brushRef="#br0" timeOffset="61881">13251 18366,'22'-44,"-22"22,0 22,0 0,0 0,0 0,22 0,0 0,0 0,0 0,1 0,-1-22,-22 22</inkml:trace>
  <inkml:trace contextRef="#ctx0" brushRef="#br0" timeOffset="62840">13758 18234,'0'0,"0"0,0 0,0 0,0 0,0 0,0 0,0 0,0 0,0 0,-22 0,22 0,0 0,0-22,0 0,22 0,-22 0,0 22,0-22,22 22,-22 0,0 0,0 0,0 22,0-22,0 22,0 0,0 0,-22 0,22 0,-22-22,0 22,22-22,-22 0,22 0,0 0,0 0,0-22,0 22,0-22,22 0,0 0,0 0,0 22,0 0,-22 0,22 0,-22 22,23 0,-23 0,0 0,-23 0,23 0,-22-22,22 0,-22 22,22-22,0 0</inkml:trace>
  <inkml:trace contextRef="#ctx0" brushRef="#br0" timeOffset="63620">13847 17970,'0'-22,"0"22,0-22,0 22,0 0,0-23,0 23,0-22,22 22,-22-22,22 22,-22-22,22 22,-22-22,0 22,22-22,0 22,-22-22,22 22,0 0,0 0,0 0,-22 22,22 0,0 0,0 22,0-22,-22 23,22-1,-22 0,0 0,0 0,-22 0,22-22,-22 22,22-22,-22 0,0 0,-22 0,22-22,0 0,0 0,0 0,0-22,22 0,-22 0,22 22,22-22,-22-22,22 22,0 0,0 0,22 0,-22 22,22 0,-22 0,0 0,0 22,0 0,0 0,0 0,-22 0,22 22,-22-44,0 22,0 0,0-22,0 0,0 0,0 0</inkml:trace>
  <inkml:trace contextRef="#ctx0" brushRef="#br0" timeOffset="64220">14376 17727,'0'0,"-22"0,22 0,0 0,0 0,0 0,0 22,0-22,22 0,-22 22,0-22,0 22,0-22,0 22,0-22,0 22,0 0,0 0,0 23,0-1,0-22,0 22,0-22,0 0,0 0,0-22,0 22,0-22,0 0,0 0,22 22,-22-22,22 0,-22 0,22 0,0-22,-22 22,22-22,0 22,-22-22,22 22,0 0,-22 0,22-22,-22 22,22 0,-22 0,22 0,-22 0,22 22,-22-22,0 0,0 0</inkml:trace>
  <inkml:trace contextRef="#ctx0" brushRef="#br0" timeOffset="64716">14574 17661,'0'0,"0"0,-22 0,22 0,0 0,0 22,0-22,0 22,0-22,0 22,0-22,0 22,22 0,-22 0,0 22,0-22,0 45,22-1,-22 0,0 0,0-22,0 22,22-22,-22 0,0-22,0 0,0 1,0-23,0 0,0 22,0-22,22 0,-22-22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152" units="cm"/>
          <inkml:channel name="Y" type="integer" max="864" units="cm"/>
        </inkml:traceFormat>
        <inkml:channelProperties>
          <inkml:channelProperty channel="X" name="resolution" value="28.37438" units="1/cm"/>
          <inkml:channelProperty channel="Y" name="resolution" value="28.32787" units="1/cm"/>
        </inkml:channelProperties>
      </inkml:inkSource>
      <inkml:timestamp xml:id="ts0" timeString="2014-10-23T17:59:02.5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17970 12568,'0'0,"-22"0,22 0,-22-22,22 22,-23 0,23 0,0 0,0 0,0 0,0 0,0 0,0-22,0 22,23 0,-23 0,22 0,-22 0,22 0,-22 22,22 0,-22 0,0 22,0-22,-22 22,22-22,0 0,-22-22,0 0,22 0,-23 0,23 0,-22-22,22-22,22 22,1-22,-1 22,0 0,0 0,0 0,0 22,0 0,-22 22,22 0,-22 0,0 22,0 0,0-22,0-22,0 0,0 0,-22 0,22 0,0-44,0 44</inkml:trace>
  <inkml:trace contextRef="#ctx0" brushRef="#br0" timeOffset="620">18256 12325,'0'-22,"-22"22,22-22,0 22,0 0,22-22,0 22,22-22,0 22,1 0,-1 0,0 22,-22 0,22 0,-22 44,-22 0,0 1,0 21,0 0,-22 0,-22-22,22-22,-22 0,22-21,-22-1,21-22,1 0,0-22,22-23,-22 23,22-22,22 0,-22 0,22 22,23 0,-23 22,0 0,22 22,-22 0,0 22,0 0,0 22,0-21,-22-1,0-22,22 0,-22 0,0-22,0 0</inkml:trace>
  <inkml:trace contextRef="#ctx0" brushRef="#br0" timeOffset="996">18763 12413,'22'0,"-22"0,0 0,0 0,0 0,0 0,0 0,0 22,0 0,0 1,0 21,0 0,-22-22,22 22,0-22,0-22,0 22,0 0,22-22,-22 0,22 0,23 0,-1 0,0 0,0-22,0 0,0 22,-22 0,22-22,-22 22,0 0,-22-22,0 22</inkml:trace>
  <inkml:trace contextRef="#ctx0" brushRef="#br0" timeOffset="1304">19072 12237,'0'-88,"0"88,-22-22,22 22,0 0,0 0,0 22,0 0,0 44,22 0,-22 44,-22 1,22-1,-22 0,0 0,22-21,-22-1,22-44,0 22,-22-22,22-22,0 0,0-22,0 0,0 0,0 0,22 0,-22-22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0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2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6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67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5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7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88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75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6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08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2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3D23-8076-4393-8A3C-E1D4241A20EF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F31C7-C457-4781-A5BE-748BAF56E1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6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customXml" Target="../ink/ink3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3 lab-Title-you decide</a:t>
            </a:r>
          </a:p>
          <a:p>
            <a:r>
              <a:rPr lang="en-US" dirty="0"/>
              <a:t>Purpose- What were we trying to do? Hint- what is combustion like?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2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http://education.betterlivingnow.com/topic/Diabetes/media/NutritionLabe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-27791"/>
            <a:ext cx="3024442" cy="623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40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519113"/>
            <a:ext cx="680085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97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2400300"/>
            <a:ext cx="68294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Conclusion- calculate the percentage error by getting the absolute value for the accepted value minus your experimental value, then dividing by percentage value times 100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r>
              <a:rPr lang="en-US" dirty="0"/>
              <a:t>Then explain any experimental error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2209800" y="3810000"/>
            <a:ext cx="47244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0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02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914400"/>
            <a:ext cx="3714750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http://education.betterlivingnow.com/topic/Diabetes/media/NutritionLabel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158" y="457199"/>
            <a:ext cx="3024442" cy="623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93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4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Background- 1. what is a calorie? 2. What is a Calorie? 3. What does a calorie actually mean? 4. What is the formula you used to find the calories in a sample? 5. Why can we burn these  items and infer calories from that? </a:t>
            </a:r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143000" y="3579840"/>
              <a:ext cx="6961680" cy="3024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3640" y="3570480"/>
                <a:ext cx="6980400" cy="304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726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Data- Include the chart in the lab and then the calories per gram (experimental value) in a separate chart  as well as the expected calories per gram from the food labels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62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beneduccim\Downloads\FullSizeRender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36576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01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Cheese curls and balls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beneduccim\Downloads\FullSizeRender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37719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1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Pork rinds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beneduccim\Downloads\FullSizeRender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43434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6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672738"/>
              </p:ext>
            </p:extLst>
          </p:nvPr>
        </p:nvGraphicFramePr>
        <p:xfrm>
          <a:off x="1339023" y="228600"/>
          <a:ext cx="7271579" cy="5715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4155"/>
                <a:gridCol w="1454155"/>
                <a:gridCol w="1454155"/>
                <a:gridCol w="1454155"/>
                <a:gridCol w="1454959"/>
              </a:tblGrid>
              <a:tr h="9050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cheetohs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nut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cheetoh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goldfish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Mass before burning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Mass after burning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Change in mass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Mass of water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Initial temperature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Final temperature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271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Change in temperature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Calories per food sample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0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Calories per gram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64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350355"/>
              </p:ext>
            </p:extLst>
          </p:nvPr>
        </p:nvGraphicFramePr>
        <p:xfrm>
          <a:off x="1339023" y="228600"/>
          <a:ext cx="6019801" cy="4465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3827"/>
                <a:gridCol w="1203827"/>
                <a:gridCol w="1203827"/>
                <a:gridCol w="1203827"/>
                <a:gridCol w="1204493"/>
              </a:tblGrid>
              <a:tr h="67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cheetohs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cheetoh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goldfish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Mass before burning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2.2g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.7g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38.8g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Mass after burning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.9g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.3g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35.5g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Change in mass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1.3g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.4g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3.3g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.5g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Mass of water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15g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Initial temperature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22°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Final temperature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76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43˚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38˚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Change in temperature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36°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21˚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8˚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96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Calories per food sample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2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Calories per gram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917170"/>
            <a:ext cx="6462712" cy="1946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/>
              <p14:cNvContentPartPr/>
              <p14:nvPr/>
            </p14:nvContentPartPr>
            <p14:xfrm>
              <a:off x="2865600" y="3865680"/>
              <a:ext cx="4278600" cy="29847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56240" y="3856320"/>
                <a:ext cx="4297320" cy="30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/>
              <p14:cNvContentPartPr/>
              <p14:nvPr/>
            </p14:nvContentPartPr>
            <p14:xfrm>
              <a:off x="6437160" y="4365720"/>
              <a:ext cx="468720" cy="39708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427800" y="4356360"/>
                <a:ext cx="487440" cy="41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6660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519113"/>
            <a:ext cx="6800850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49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248</Words>
  <Application>Microsoft Office PowerPoint</Application>
  <PresentationFormat>On-screen Show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funions</vt:lpstr>
      <vt:lpstr>Cheese curls and balls</vt:lpstr>
      <vt:lpstr>Pork rinds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11</cp:revision>
  <dcterms:created xsi:type="dcterms:W3CDTF">2014-10-23T16:25:05Z</dcterms:created>
  <dcterms:modified xsi:type="dcterms:W3CDTF">2015-10-12T20:04:21Z</dcterms:modified>
</cp:coreProperties>
</file>