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ACB5-39FD-48F4-A41D-C6483EEE8E0C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4949-B4D1-4DFB-9CA2-B4DB007D9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37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ACB5-39FD-48F4-A41D-C6483EEE8E0C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4949-B4D1-4DFB-9CA2-B4DB007D9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61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ACB5-39FD-48F4-A41D-C6483EEE8E0C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4949-B4D1-4DFB-9CA2-B4DB007D9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88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ACB5-39FD-48F4-A41D-C6483EEE8E0C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4949-B4D1-4DFB-9CA2-B4DB007D9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0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ACB5-39FD-48F4-A41D-C6483EEE8E0C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4949-B4D1-4DFB-9CA2-B4DB007D9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32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ACB5-39FD-48F4-A41D-C6483EEE8E0C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4949-B4D1-4DFB-9CA2-B4DB007D9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2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ACB5-39FD-48F4-A41D-C6483EEE8E0C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4949-B4D1-4DFB-9CA2-B4DB007D9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5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ACB5-39FD-48F4-A41D-C6483EEE8E0C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4949-B4D1-4DFB-9CA2-B4DB007D9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44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ACB5-39FD-48F4-A41D-C6483EEE8E0C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4949-B4D1-4DFB-9CA2-B4DB007D9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08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ACB5-39FD-48F4-A41D-C6483EEE8E0C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4949-B4D1-4DFB-9CA2-B4DB007D9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0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ACB5-39FD-48F4-A41D-C6483EEE8E0C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4949-B4D1-4DFB-9CA2-B4DB007D9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2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4ACB5-39FD-48F4-A41D-C6483EEE8E0C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F4949-B4D1-4DFB-9CA2-B4DB007D9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1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guide for graph lab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s://lh4.googleusercontent.com/_bYSMeZeOsy8Dhi2rkv2lR5fnGra_vCmP5y_NZNz9OHdjYb-zJJIr93hTRYsWxiAB6bPS-sMA5hpASw5q3epJY1HsCPkIfFprZy6RhbnW3-ntIep70ADHRfQMidHvFEEEjDTDM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7887006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02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lh5.googleusercontent.com/_fgX41s6MUiOhpIHwJlVvHQqHtc0SsnV2rRfPPJoF0LUqVAvJU1bJQjjZ_YVketKKJ_XP-nSfCkrHrAkAUTojqkB2HURugTxHACZJ_9Vt4X8-l5xiCiJCt3-oVNSlKrwUtkVpj-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"/>
            <a:ext cx="10707092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723900" y="2514600"/>
            <a:ext cx="1143000" cy="533400"/>
          </a:xfrm>
          <a:prstGeom prst="rightArrow">
            <a:avLst/>
          </a:prstGeom>
          <a:solidFill>
            <a:srgbClr val="FF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9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lh4.googleusercontent.com/_QZo735td7YEXR66TMhtlOfUVRGbDwVcUwUaAMo9SRMiQ9OgNQt5UTUjygTUZngiWSO8NFaDFcKSGQm6EFTTpeJUbH1iZQmxSFjMKr4ZIZcIZ8HjSwmcBlgaAYgVgMCiN6CabL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457200"/>
            <a:ext cx="10539032" cy="592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2638967">
            <a:off x="5435129" y="1925823"/>
            <a:ext cx="1143000" cy="533400"/>
          </a:xfrm>
          <a:prstGeom prst="rightArrow">
            <a:avLst/>
          </a:prstGeom>
          <a:solidFill>
            <a:srgbClr val="FF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59339" y="1066800"/>
            <a:ext cx="4479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Highlight fields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605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lh4.googleusercontent.com/_QZo735td7YEXR66TMhtlOfUVRGbDwVcUwUaAMo9SRMiQ9OgNQt5UTUjygTUZngiWSO8NFaDFcKSGQm6EFTTpeJUbH1iZQmxSFjMKr4ZIZcIZ8HjSwmcBlgaAYgVgMCiN6CabL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457200"/>
            <a:ext cx="10539032" cy="592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2638967">
            <a:off x="5713309" y="931678"/>
            <a:ext cx="1143000" cy="533400"/>
          </a:xfrm>
          <a:prstGeom prst="rightArrow">
            <a:avLst/>
          </a:prstGeom>
          <a:solidFill>
            <a:srgbClr val="FF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736713"/>
            <a:ext cx="5110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Click create chart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9400" y="1660043"/>
            <a:ext cx="251839" cy="244957"/>
          </a:xfrm>
          <a:prstGeom prst="rect">
            <a:avLst/>
          </a:prstGeom>
          <a:solidFill>
            <a:srgbClr val="FFFF00">
              <a:alpha val="1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3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2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62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lh4.googleusercontent.com/xXtPaNtt01DvUjPAIWuN0ZH5P80-adn2Sv4OpHy2fY1xxoZqb3OKmowDrvBIOYuw9dDKe2LzLH3CAoIIaJRWiZxxvh-s0YEUml3_jXmOl_ydVVG6VGhG8x7GgLrK7wzAlDZSQy3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1057155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3924888">
            <a:off x="2270992" y="1229993"/>
            <a:ext cx="1143000" cy="533400"/>
          </a:xfrm>
          <a:prstGeom prst="rightArrow">
            <a:avLst/>
          </a:prstGeom>
          <a:solidFill>
            <a:srgbClr val="FF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8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s://lh4.googleusercontent.com/SREbIlrZewVClImwCzT0Ydvm9QP0UmCfu3620SKzSX_DatRZoW-2ybaTufWykKOYSLkVVebck-nFZKMPvQb9Rmvc7a2ae7Hz0PSQQwdxFTSbFa6Wv6bIWUIYJurFftkYBY-ARR_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1143000"/>
            <a:ext cx="130111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19612421">
            <a:off x="1500661" y="1259569"/>
            <a:ext cx="1143000" cy="533400"/>
          </a:xfrm>
          <a:prstGeom prst="rightArrow">
            <a:avLst/>
          </a:prstGeom>
          <a:solidFill>
            <a:srgbClr val="FF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s://lh4.googleusercontent.com/wNDP-dJdZWyB9rU6E6cguo_Fu3R9i1yBO3Il-lysvPoSorhQgKFhXRQaWmGIa1442G-BsQMVKyLNhM2TkFZTQRr5yyMSAFuubO4_JH13SdLqDbJhjlw5xkq-noVCYnyoPV2TXgR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7" y="-381000"/>
            <a:ext cx="130111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219200" y="2514600"/>
            <a:ext cx="1143000" cy="533400"/>
          </a:xfrm>
          <a:prstGeom prst="rightArrow">
            <a:avLst/>
          </a:prstGeom>
          <a:solidFill>
            <a:srgbClr val="FF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0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s://lh6.googleusercontent.com/BwpaYdCqXuyZwkGb7Zrr7Q-evBXNW81CNa0_KhLzAVCjtjMPJzcDxhnoqUYiFubm501hZ77JkChi2hlVhjYs7B7x_aLHskFGoNyuAMvOMXxi2dj5xNQ72wMh5xV8tTRh-UdDFF8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762000"/>
            <a:ext cx="130111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914400" y="2133600"/>
            <a:ext cx="1143000" cy="533400"/>
          </a:xfrm>
          <a:prstGeom prst="rightArrow">
            <a:avLst/>
          </a:prstGeom>
          <a:solidFill>
            <a:srgbClr val="FF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s://lh5.googleusercontent.com/Ml0Rn2zrgRupqZ9SV8ePcCyHyNsUvBUARTLwqaHVUgAQlUNywdK4DCN5hh45zVHWQZp6St00nfWhdwFQh5Q6nbNfeT5T3GQP58CLE1CBDcJF9BVYWQGYbtmkUsWaI9bt-PY4QO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1219200"/>
            <a:ext cx="130111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48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11</Words>
  <Application>Microsoft Office PowerPoint</Application>
  <PresentationFormat>On-screen Show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How to guide for graph lab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Beneducci</dc:creator>
  <cp:lastModifiedBy>Michele Beneducci</cp:lastModifiedBy>
  <cp:revision>2</cp:revision>
  <dcterms:created xsi:type="dcterms:W3CDTF">2015-10-01T15:11:55Z</dcterms:created>
  <dcterms:modified xsi:type="dcterms:W3CDTF">2015-10-01T17:07:46Z</dcterms:modified>
</cp:coreProperties>
</file>