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EE9E-9AD4-4787-834A-63C4D9A9116F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F0C5-F1BA-44E3-AE7B-3DA25409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1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EE9E-9AD4-4787-834A-63C4D9A9116F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F0C5-F1BA-44E3-AE7B-3DA25409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1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EE9E-9AD4-4787-834A-63C4D9A9116F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F0C5-F1BA-44E3-AE7B-3DA25409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7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EE9E-9AD4-4787-834A-63C4D9A9116F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F0C5-F1BA-44E3-AE7B-3DA25409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9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EE9E-9AD4-4787-834A-63C4D9A9116F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F0C5-F1BA-44E3-AE7B-3DA25409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0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EE9E-9AD4-4787-834A-63C4D9A9116F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F0C5-F1BA-44E3-AE7B-3DA25409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4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EE9E-9AD4-4787-834A-63C4D9A9116F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F0C5-F1BA-44E3-AE7B-3DA25409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6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EE9E-9AD4-4787-834A-63C4D9A9116F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F0C5-F1BA-44E3-AE7B-3DA25409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EE9E-9AD4-4787-834A-63C4D9A9116F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F0C5-F1BA-44E3-AE7B-3DA25409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5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EE9E-9AD4-4787-834A-63C4D9A9116F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F0C5-F1BA-44E3-AE7B-3DA25409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9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EE9E-9AD4-4787-834A-63C4D9A9116F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F0C5-F1BA-44E3-AE7B-3DA25409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0EE9E-9AD4-4787-834A-63C4D9A9116F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6F0C5-F1BA-44E3-AE7B-3DA25409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1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microscope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7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6186487" cy="610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406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693238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97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1914525"/>
            <a:ext cx="226695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54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685800"/>
            <a:ext cx="902208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02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709846" cy="544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885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523875"/>
            <a:ext cx="7115175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488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20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93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2858</TotalTime>
  <Words>2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Digital microscope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microscope</dc:title>
  <dc:creator>Michele Beneducci</dc:creator>
  <cp:lastModifiedBy>Michele Beneducci</cp:lastModifiedBy>
  <cp:revision>1</cp:revision>
  <dcterms:created xsi:type="dcterms:W3CDTF">2014-09-19T13:00:40Z</dcterms:created>
  <dcterms:modified xsi:type="dcterms:W3CDTF">2015-11-25T17:52:01Z</dcterms:modified>
</cp:coreProperties>
</file>