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4" r:id="rId6"/>
    <p:sldId id="258" r:id="rId7"/>
    <p:sldId id="265" r:id="rId8"/>
    <p:sldId id="263" r:id="rId9"/>
    <p:sldId id="266" r:id="rId10"/>
    <p:sldId id="262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7" autoAdjust="0"/>
    <p:restoredTop sz="94660"/>
  </p:normalViewPr>
  <p:slideViewPr>
    <p:cSldViewPr>
      <p:cViewPr varScale="1">
        <p:scale>
          <a:sx n="90" d="100"/>
          <a:sy n="90" d="100"/>
        </p:scale>
        <p:origin x="-102" y="-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5FE6-93DB-43D9-B5AA-9CEC5B41573D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74EF-6A9B-4BA3-A10B-2E4543F94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445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5FE6-93DB-43D9-B5AA-9CEC5B41573D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74EF-6A9B-4BA3-A10B-2E4543F94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5FE6-93DB-43D9-B5AA-9CEC5B41573D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74EF-6A9B-4BA3-A10B-2E4543F94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219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5FE6-93DB-43D9-B5AA-9CEC5B41573D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74EF-6A9B-4BA3-A10B-2E4543F94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5FE6-93DB-43D9-B5AA-9CEC5B41573D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74EF-6A9B-4BA3-A10B-2E4543F94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94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5FE6-93DB-43D9-B5AA-9CEC5B41573D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74EF-6A9B-4BA3-A10B-2E4543F94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77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5FE6-93DB-43D9-B5AA-9CEC5B41573D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74EF-6A9B-4BA3-A10B-2E4543F94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5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5FE6-93DB-43D9-B5AA-9CEC5B41573D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74EF-6A9B-4BA3-A10B-2E4543F94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8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5FE6-93DB-43D9-B5AA-9CEC5B41573D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74EF-6A9B-4BA3-A10B-2E4543F94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16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5FE6-93DB-43D9-B5AA-9CEC5B41573D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74EF-6A9B-4BA3-A10B-2E4543F94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61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5FE6-93DB-43D9-B5AA-9CEC5B41573D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74EF-6A9B-4BA3-A10B-2E4543F94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711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75FE6-93DB-43D9-B5AA-9CEC5B41573D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A74EF-6A9B-4BA3-A10B-2E4543F94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34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2zAGAmTkZNY" TargetMode="External"/><Relationship Id="rId2" Type="http://schemas.openxmlformats.org/officeDocument/2006/relationships/hyperlink" Target="https://youtu.be/zdDkiRw1P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2zAGAmTkZNY" TargetMode="External"/><Relationship Id="rId2" Type="http://schemas.openxmlformats.org/officeDocument/2006/relationships/hyperlink" Target="https://youtu.be/zdDkiRw1P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COMPARISON CHART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02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8325193"/>
              </p:ext>
            </p:extLst>
          </p:nvPr>
        </p:nvGraphicFramePr>
        <p:xfrm>
          <a:off x="457200" y="762000"/>
          <a:ext cx="8229600" cy="6316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82550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DNA REPLICATION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CENTRA DOGMA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GENE EXPRESSION</a:t>
                      </a:r>
                    </a:p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TRANSCRIPTION 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           TRANSLATION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REPLICATE DNA FOR MITOSIS (S STAGE)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</a:t>
                      </a:r>
                      <a:r>
                        <a:rPr lang="en-US" baseline="0" dirty="0" smtClean="0"/>
                        <a:t> MAKE AN MRNA STRAND TO LEAVE THE NUCLEUS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ALLOW MRNA TO ACT AAS A TEMPLATE FOR PROTEIN CONSTRUCTION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WHERE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NUCLEUS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NUCLEUS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 CYTOPLASM ON RIBOSOMES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SETS</a:t>
                      </a:r>
                      <a:r>
                        <a:rPr lang="en-US" baseline="0" dirty="0" smtClean="0"/>
                        <a:t> OF IDENTICAL DNA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 MRNA STRAND (WITH CODONS)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ENZYMES INVOLVED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DNA HELICASE- UNWINDS</a:t>
                      </a:r>
                    </a:p>
                    <a:p>
                      <a:r>
                        <a:rPr lang="en-US" dirty="0" smtClean="0"/>
                        <a:t>DNA POLYMERASEADDS NUCLEOTIDES)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RNA POLYMERASE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975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3767305"/>
              </p:ext>
            </p:extLst>
          </p:nvPr>
        </p:nvGraphicFramePr>
        <p:xfrm>
          <a:off x="457200" y="304800"/>
          <a:ext cx="8229600" cy="6704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983585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DNA REPLICATION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CENTRA DOGMA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PROTEIN PRODUCTION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GENE EXPRESSION</a:t>
                      </a:r>
                    </a:p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TRANSCRIPTION 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           TRANSLATION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78661">
                <a:tc>
                  <a:txBody>
                    <a:bodyPr/>
                    <a:lstStyle/>
                    <a:p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REPLICATE DNA FOR MITOSIS (S STAGE)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</a:t>
                      </a:r>
                      <a:r>
                        <a:rPr lang="en-US" baseline="0" dirty="0" smtClean="0"/>
                        <a:t> MAKE AN MRNA STRAND TO LEAVE THE NUCLEUS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FORM THE PROTEIN USING THE MRNA TEMPLATE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7959">
                <a:tc>
                  <a:txBody>
                    <a:bodyPr/>
                    <a:lstStyle/>
                    <a:p>
                      <a:r>
                        <a:rPr lang="en-US" dirty="0" smtClean="0"/>
                        <a:t>WHERE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NUCLEUS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NUCLEUS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 CYTOPLASM ON RIBOSOMES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7959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SETS</a:t>
                      </a:r>
                      <a:r>
                        <a:rPr lang="en-US" baseline="0" dirty="0" smtClean="0"/>
                        <a:t> OF IDENTICAL DNA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 MRNA STRAND (WITH CODONS)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PROTEIN (CHAIN</a:t>
                      </a:r>
                      <a:r>
                        <a:rPr lang="en-US" baseline="0" dirty="0" smtClean="0"/>
                        <a:t> OF AMINO ACIDS)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3737">
                <a:tc>
                  <a:txBody>
                    <a:bodyPr/>
                    <a:lstStyle/>
                    <a:p>
                      <a:r>
                        <a:rPr lang="en-US" dirty="0" smtClean="0"/>
                        <a:t>ENZYMES INVOLVED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DNA HELICASE- UNWINDS</a:t>
                      </a:r>
                    </a:p>
                    <a:p>
                      <a:r>
                        <a:rPr lang="en-US" dirty="0" smtClean="0"/>
                        <a:t>DNA POLYMERASEADDS NUCLEOTIDES)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RNA POLYMERASE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tRNA</a:t>
                      </a:r>
                      <a:r>
                        <a:rPr lang="en-US" baseline="0" dirty="0" smtClean="0"/>
                        <a:t> and the RIBOSOME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795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2"/>
                        </a:rPr>
                        <a:t>https://youtu.be/zdDkiRw1PdU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hlinkClick r:id="rId3"/>
                        </a:rPr>
                        <a:t>https://youtu.be/2zAGAmTkZNY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0286477"/>
              </p:ext>
            </p:extLst>
          </p:nvPr>
        </p:nvGraphicFramePr>
        <p:xfrm>
          <a:off x="457200" y="762000"/>
          <a:ext cx="8229600" cy="540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82550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DNA REPLICATION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CENTRA DOGMA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GENE EXPRESSION</a:t>
                      </a:r>
                    </a:p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TRANSCRIPTION 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           TRANSLATION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REPLICATE DNA IN PREPARATION FOR MITOSIS (S STAGE)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WHERE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ENZYMES INVOLVED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HELP- I AM LOST!!!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39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3852134"/>
              </p:ext>
            </p:extLst>
          </p:nvPr>
        </p:nvGraphicFramePr>
        <p:xfrm>
          <a:off x="457200" y="762000"/>
          <a:ext cx="8229600" cy="513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82550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DNA REPLICATION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CENTRA DOGMA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GENE EXPRESSION</a:t>
                      </a:r>
                    </a:p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TRANSCRIPTION 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           TRANSLATION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REPLICATE DNA FOR MITOSIS (S STAGE)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WHERE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NUCLEUS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ENZYMES INVOLVED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472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6794287"/>
              </p:ext>
            </p:extLst>
          </p:nvPr>
        </p:nvGraphicFramePr>
        <p:xfrm>
          <a:off x="457200" y="762000"/>
          <a:ext cx="8229600" cy="513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82550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DNA REPLICATION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CENTRA DOGMA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GENE EXPRESSION</a:t>
                      </a:r>
                    </a:p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TRANSCRIPTION 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           TRANSLATION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REPLICATE DNA FOR MITOSIS (S STAGE)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WHERE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NUCLEUS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SETS</a:t>
                      </a:r>
                      <a:r>
                        <a:rPr lang="en-US" baseline="0" dirty="0" smtClean="0"/>
                        <a:t> OF IDENTICAL DNA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ENZYMES INVOLVED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288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0431014"/>
              </p:ext>
            </p:extLst>
          </p:nvPr>
        </p:nvGraphicFramePr>
        <p:xfrm>
          <a:off x="457200" y="304800"/>
          <a:ext cx="8229600" cy="6203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97842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DNA REPLICATION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CENTRA DOGMA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GENE EXPRESSION</a:t>
                      </a:r>
                    </a:p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TRANSCRIPTION 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           TRANSLATION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8420">
                <a:tc>
                  <a:txBody>
                    <a:bodyPr/>
                    <a:lstStyle/>
                    <a:p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REPLICATE DNA FOR MITOSIS (S STAGE)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3296">
                <a:tc>
                  <a:txBody>
                    <a:bodyPr/>
                    <a:lstStyle/>
                    <a:p>
                      <a:r>
                        <a:rPr lang="en-US" dirty="0" smtClean="0"/>
                        <a:t>WHERE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NUCLEUS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3296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SETS</a:t>
                      </a:r>
                      <a:r>
                        <a:rPr lang="en-US" baseline="0" dirty="0" smtClean="0"/>
                        <a:t> OF IDENTICAL DNA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65472">
                <a:tc>
                  <a:txBody>
                    <a:bodyPr/>
                    <a:lstStyle/>
                    <a:p>
                      <a:r>
                        <a:rPr lang="en-US" dirty="0" smtClean="0"/>
                        <a:t>ENZYMES INVOLVED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DNA HELICASE- UNWINDS</a:t>
                      </a:r>
                    </a:p>
                    <a:p>
                      <a:r>
                        <a:rPr lang="en-US" dirty="0" smtClean="0"/>
                        <a:t>DNA POLYMERASE(ADDS NUCLEOTIDES)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329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2"/>
                        </a:rPr>
                        <a:t>https://youtu.be/zdDkiRw1PdU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hlinkClick r:id="rId3"/>
                        </a:rPr>
                        <a:t>https://youtu.be/2zAGAmTkZNY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370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4479989"/>
              </p:ext>
            </p:extLst>
          </p:nvPr>
        </p:nvGraphicFramePr>
        <p:xfrm>
          <a:off x="457200" y="762000"/>
          <a:ext cx="8229600" cy="540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82550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DNA REPLICATION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CENTRA DOGMA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GENE EXPRESSION</a:t>
                      </a:r>
                    </a:p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TRANSCRIPTION 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           TRANSLATION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</a:t>
                      </a:r>
                      <a:r>
                        <a:rPr lang="en-US" baseline="0" dirty="0" smtClean="0"/>
                        <a:t> MAKE AN mRNA STRAND – IT CAN LEAVE THE NUCLEUS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WHERE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ENZYMES INVOLVED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003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5475786"/>
              </p:ext>
            </p:extLst>
          </p:nvPr>
        </p:nvGraphicFramePr>
        <p:xfrm>
          <a:off x="457200" y="762000"/>
          <a:ext cx="8229600" cy="513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82550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DNA REPLICATION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CENTRA DOGMA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GENE EXPRESSION</a:t>
                      </a:r>
                    </a:p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TRANSCRIPTION 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           TRANSLATION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</a:t>
                      </a:r>
                      <a:r>
                        <a:rPr lang="en-US" baseline="0" dirty="0" smtClean="0"/>
                        <a:t> MAKE AN MRNA STRAND TO LEAVE THE NUCLEUS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WHERE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NUCLEUS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ENZYMES INVOLVED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232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6473339"/>
              </p:ext>
            </p:extLst>
          </p:nvPr>
        </p:nvGraphicFramePr>
        <p:xfrm>
          <a:off x="457200" y="762000"/>
          <a:ext cx="8229600" cy="6098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82550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DNA REPLICATION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CENTRA DOGMA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GENE EXPRESSION</a:t>
                      </a:r>
                    </a:p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TRANSCRIPTION 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           TRANSLATION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REPLICATE DNA FOR MITOSIS (S STAGE)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</a:t>
                      </a:r>
                      <a:r>
                        <a:rPr lang="en-US" baseline="0" dirty="0" smtClean="0"/>
                        <a:t> MAKE AN MRNA STRAND TO LEAVE THE NUCLEUS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WHERE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NUCLEUS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NUCLEUS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5700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SETS</a:t>
                      </a:r>
                      <a:r>
                        <a:rPr lang="en-US" baseline="0" dirty="0" smtClean="0"/>
                        <a:t> OF IDENTICAL DNA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 MRNA STRAND (WITH CODONS)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ENZYMES INVOLVED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DNA HELICASE- UNWINDS</a:t>
                      </a:r>
                    </a:p>
                    <a:p>
                      <a:r>
                        <a:rPr lang="en-US" dirty="0" smtClean="0"/>
                        <a:t>DNA POLYMERASEADDS NUCLEOTIDES)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04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1100732"/>
              </p:ext>
            </p:extLst>
          </p:nvPr>
        </p:nvGraphicFramePr>
        <p:xfrm>
          <a:off x="457200" y="762000"/>
          <a:ext cx="8229600" cy="5768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82550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DNA REPLICATION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CENTRA DOGMA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GENE EXPRESSION</a:t>
                      </a:r>
                    </a:p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TRANSCRIPTION 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           TRANSLATION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REPLICATE DNA FOR MITOSIS (S STAGE)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</a:t>
                      </a:r>
                      <a:r>
                        <a:rPr lang="en-US" baseline="0" dirty="0" smtClean="0"/>
                        <a:t> MAKE AN MRNA STRAND TO LEAVE THE NUCLEUS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WHERE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NUCLEUS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NUCLEUS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SETS</a:t>
                      </a:r>
                      <a:r>
                        <a:rPr lang="en-US" baseline="0" dirty="0" smtClean="0"/>
                        <a:t> OF IDENTICAL DNA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 MRNA STRAND (WITH CODONS)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ENZYMES INVOLVED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DNA HELICASE- UNWINDS</a:t>
                      </a:r>
                    </a:p>
                    <a:p>
                      <a:r>
                        <a:rPr lang="en-US" dirty="0" smtClean="0"/>
                        <a:t>DNA POLYMERASEADDS NUCLEOTIDES)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RNA POLYMERASE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442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431</Words>
  <Application>Microsoft Office PowerPoint</Application>
  <PresentationFormat>On-screen Show (4:3)</PresentationFormat>
  <Paragraphs>142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COMPARISON 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Michele Beneducci</dc:creator>
  <cp:lastModifiedBy>Michele Beneducci</cp:lastModifiedBy>
  <cp:revision>7</cp:revision>
  <dcterms:created xsi:type="dcterms:W3CDTF">2016-01-29T16:30:07Z</dcterms:created>
  <dcterms:modified xsi:type="dcterms:W3CDTF">2016-01-29T19:17:31Z</dcterms:modified>
</cp:coreProperties>
</file>