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7AE7-C5FE-4243-8E9A-75A4908FDEB1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9A7F0-B956-4AEC-8DA1-4D807C3C2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2B4D-F731-4F05-B390-1E6645108C6D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BC7EB-85A7-4D66-BCC2-C40368E3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8226-293B-4B14-BFE9-B7FFE95BA3AB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26EF-399B-4DF9-9BE2-3F6D793EC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5897-A964-40DC-B5E1-1CAA5D480DEA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7A29-33D1-44EA-8F4C-07806C5E9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03AD-7D95-464E-A029-E0A3AE8273EE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90D29-BE44-47C2-8A45-640D3263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D1DC-D203-4E0C-A09A-6B9A406AB0BD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D03B-C173-4F9C-98AA-57031640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D665-DFEF-4BAA-9895-1B81B2563641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F3B1-B854-462E-9817-449E8EAEE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D0554-EF5F-439A-8450-836EB5940B44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00A3-DFC5-4B50-8FFC-135D3F26D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9852-1D35-44E3-9C33-A0ED6EF5A3B0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3EA2-26A7-415D-850A-E807738E0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0C36-FB65-4D66-A661-73CB54DC0A48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EC7A-A3B7-452A-B7A6-45223C08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B4D3-F142-4C9F-99AF-8508B431DC7C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65B6-5FE9-4BAC-B236-0CD957550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8E0A2-2FEF-42B9-8082-F5839B2AC8F3}" type="datetimeFigureOut">
              <a:rPr lang="en-US"/>
              <a:pPr>
                <a:defRPr/>
              </a:pPr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6F1058-6056-4591-BF97-D870A2CC6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52400"/>
            <a:ext cx="7662863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0" y="85725"/>
            <a:ext cx="7772400" cy="1089025"/>
          </a:xfrm>
        </p:spPr>
        <p:txBody>
          <a:bodyPr/>
          <a:lstStyle/>
          <a:p>
            <a:r>
              <a:rPr lang="en-US" u="sng" smtClean="0">
                <a:solidFill>
                  <a:srgbClr val="FF0000"/>
                </a:solidFill>
              </a:rPr>
              <a:t>Chromosome simulation project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895600" y="6248400"/>
            <a:ext cx="6400800" cy="17526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By Jonathan Eick and Michael Reid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-34925"/>
            <a:ext cx="8229600" cy="1143000"/>
          </a:xfrm>
        </p:spPr>
        <p:txBody>
          <a:bodyPr/>
          <a:lstStyle/>
          <a:p>
            <a:r>
              <a:rPr lang="en-US" smtClean="0"/>
              <a:t>Telophase 2 and cytokinesis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6836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nuclear membrane forms around each set of chromosomes, the cytoplasm divides, and 4 new haploid offspring cells are formed.</a:t>
            </a:r>
            <a:endParaRPr lang="en-US" dirty="0"/>
          </a:p>
        </p:txBody>
      </p:sp>
      <p:pic>
        <p:nvPicPr>
          <p:cNvPr id="22531" name="Picture 2" descr="C:\Users\Owner\Desktop\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075" y="1066800"/>
            <a:ext cx="579755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Owner\Desktop\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6988"/>
            <a:ext cx="596265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Interphase 1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52525" y="563880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The chromosomes duplicate within the nuclear membrane, the centrioles start to move to the north and south poles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r>
              <a:rPr lang="en-US" smtClean="0"/>
              <a:t>Prophase 1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282700" y="5410200"/>
            <a:ext cx="6400800" cy="1295400"/>
          </a:xfrm>
        </p:spPr>
        <p:txBody>
          <a:bodyPr/>
          <a:lstStyle/>
          <a:p>
            <a:r>
              <a:rPr lang="en-US" sz="2000" b="1" smtClean="0">
                <a:solidFill>
                  <a:schemeClr val="tx1"/>
                </a:solidFill>
              </a:rPr>
              <a:t>The chromosomes become visible, nuclear membrane breaks down, crossing over occurs, and spindle fibers form</a:t>
            </a:r>
          </a:p>
        </p:txBody>
      </p:sp>
      <p:pic>
        <p:nvPicPr>
          <p:cNvPr id="15363" name="Picture 2" descr="C:\Users\Owner\Desktop\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87438"/>
            <a:ext cx="57213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smtClean="0"/>
              <a:t>Metaphase 1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676400" y="5638800"/>
            <a:ext cx="6400800" cy="1198563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Pairs of homologous Chromosomes move to the equator of the cell</a:t>
            </a:r>
          </a:p>
        </p:txBody>
      </p:sp>
      <p:pic>
        <p:nvPicPr>
          <p:cNvPr id="16387" name="Picture 2" descr="C:\Users\Owner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990600"/>
            <a:ext cx="59166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825500" y="-228600"/>
            <a:ext cx="7772400" cy="1470025"/>
          </a:xfrm>
        </p:spPr>
        <p:txBody>
          <a:bodyPr/>
          <a:lstStyle/>
          <a:p>
            <a:r>
              <a:rPr lang="en-US" smtClean="0"/>
              <a:t>Anaphase 1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906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Homologous chromosomes move outward to opposite poles of the cell </a:t>
            </a:r>
          </a:p>
        </p:txBody>
      </p:sp>
      <p:pic>
        <p:nvPicPr>
          <p:cNvPr id="17411" name="Picture 2" descr="C:\Users\Owner\Desktop\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0450"/>
            <a:ext cx="6019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467600" cy="1374775"/>
          </a:xfrm>
        </p:spPr>
        <p:txBody>
          <a:bodyPr/>
          <a:lstStyle/>
          <a:p>
            <a:r>
              <a:rPr lang="en-US" smtClean="0"/>
              <a:t>Telophase 1 and cytokinesis 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347788" y="5791200"/>
            <a:ext cx="6400800" cy="10668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Chromosomes gather at the poles of the cell and cytoplasm divides</a:t>
            </a:r>
          </a:p>
        </p:txBody>
      </p:sp>
      <p:pic>
        <p:nvPicPr>
          <p:cNvPr id="18435" name="Picture 2" descr="C:\Users\Owner\Desktop\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563" y="1143000"/>
            <a:ext cx="59372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Prophase 2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20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          A new spindle fiber forms around the chromosomes</a:t>
            </a:r>
          </a:p>
        </p:txBody>
      </p:sp>
      <p:pic>
        <p:nvPicPr>
          <p:cNvPr id="19459" name="Picture 2" descr="C:\Users\Owner\Desktop\1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5907088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smtClean="0"/>
              <a:t>Metaphase 2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990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                              Chromosomes line up at the equator </a:t>
            </a:r>
          </a:p>
        </p:txBody>
      </p:sp>
      <p:pic>
        <p:nvPicPr>
          <p:cNvPr id="20483" name="Picture 2" descr="C:\Users\Owner\Desktop\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124575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Anaphase 2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752600" y="5943600"/>
            <a:ext cx="6553200" cy="914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Centromeres divide, chromatids move to the opposite poles of the cell</a:t>
            </a:r>
          </a:p>
        </p:txBody>
      </p:sp>
      <p:pic>
        <p:nvPicPr>
          <p:cNvPr id="21507" name="Picture 2" descr="C:\Users\Owner\Desktop\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237288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151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Chromosome simulation project</vt:lpstr>
      <vt:lpstr>Interphase 1</vt:lpstr>
      <vt:lpstr>Prophase 1</vt:lpstr>
      <vt:lpstr>Metaphase 1</vt:lpstr>
      <vt:lpstr>Anaphase 1</vt:lpstr>
      <vt:lpstr>Telophase 1 and cytokinesis </vt:lpstr>
      <vt:lpstr>Prophase 2</vt:lpstr>
      <vt:lpstr>Metaphase 2</vt:lpstr>
      <vt:lpstr>Anaphase 2</vt:lpstr>
      <vt:lpstr>Telophase 2 and cytokinesis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Michele Beneducci</cp:lastModifiedBy>
  <cp:revision>8</cp:revision>
  <dcterms:created xsi:type="dcterms:W3CDTF">2012-12-19T22:16:59Z</dcterms:created>
  <dcterms:modified xsi:type="dcterms:W3CDTF">2015-11-23T18:24:14Z</dcterms:modified>
</cp:coreProperties>
</file>