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9" autoAdjust="0"/>
    <p:restoredTop sz="94660"/>
  </p:normalViewPr>
  <p:slideViewPr>
    <p:cSldViewPr>
      <p:cViewPr varScale="1">
        <p:scale>
          <a:sx n="91" d="100"/>
          <a:sy n="91" d="100"/>
        </p:scale>
        <p:origin x="-108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8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8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1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5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1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7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7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8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1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3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38FC0-AB0B-4F86-92C1-DC16C5D6E08E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8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50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685925"/>
            <a:ext cx="62865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667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8" y="1652588"/>
            <a:ext cx="465772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754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1752600"/>
            <a:ext cx="4953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003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http://www.phschool.com/science/biology_place/biocoach/bioprop/quiz.html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28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69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3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3" y="1604963"/>
            <a:ext cx="46005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842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347788"/>
            <a:ext cx="5934075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98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1624013"/>
            <a:ext cx="461010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663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624013"/>
            <a:ext cx="476250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470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88" y="2147888"/>
            <a:ext cx="431482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08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1752600"/>
            <a:ext cx="44481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983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www.phschool.com/science/biology_place/biocoach/biokit/quiz.html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http://www.phschool.com/science/biology_place/biocoach/biokit/quiz.html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42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2238375"/>
            <a:ext cx="58293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5576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</Words>
  <Application>Microsoft Office PowerPoint</Application>
  <PresentationFormat>On-screen Show (4:3)</PresentationFormat>
  <Paragraphs>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www.phschool.com/science/biology_place/biocoach/biokit/quiz.html</vt:lpstr>
      <vt:lpstr>PowerPoint Presentation</vt:lpstr>
      <vt:lpstr>PowerPoint Presentation</vt:lpstr>
      <vt:lpstr>PowerPoint Presentation</vt:lpstr>
      <vt:lpstr>PowerPoint Presentation</vt:lpstr>
      <vt:lpstr>http://www.phschool.com/science/biology_place/biocoach/bioprop/quiz.html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1</cp:revision>
  <dcterms:created xsi:type="dcterms:W3CDTF">2014-10-07T12:52:07Z</dcterms:created>
  <dcterms:modified xsi:type="dcterms:W3CDTF">2015-10-02T15:15:10Z</dcterms:modified>
</cp:coreProperties>
</file>