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5" r:id="rId5"/>
    <p:sldId id="256" r:id="rId6"/>
    <p:sldId id="258" r:id="rId7"/>
    <p:sldId id="264" r:id="rId8"/>
    <p:sldId id="257" r:id="rId9"/>
    <p:sldId id="259" r:id="rId10"/>
    <p:sldId id="26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6"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4-10-23T17:43:23.524"/>
    </inkml:context>
    <inkml:brush xml:id="br0">
      <inkml:brushProperty name="width" value="0.05292" units="cm"/>
      <inkml:brushProperty name="height" value="0.05292" units="cm"/>
      <inkml:brushProperty name="color" value="#FF0000"/>
    </inkml:brush>
  </inkml:definitions>
  <inkml:trace contextRef="#ctx0" brushRef="#br0">3484 12325,'0'22,"0"-22,0 0,0 0,0 0,0 0,0 0,0-22,22 22,-22 0,22 0,-22-22,0 22,0 0,0 0,0 22,0-22,0 22,22 0,-22 22,0-22,22-22,-22 22,0-22,0 0,0-22,0 0,0-22,0 0,-22-22,22 0,-22 22,0 0,0 44,0 22,0 0,-23 44,1 0,0 22,22 0,-22 23,22-23,0 0,0 0,22 0,22-21,0-1,0-22,44-22,-22 0,23-22,-23 0,22-22,-22 0,0-22,0 0,0 22,-44-22</inkml:trace>
  <inkml:trace contextRef="#ctx0" brushRef="#br0" timeOffset="696">3814 12634,'22'-88,"1"44,-23 22,-23 22,23 0,0 0,0 0,0 0,0 0,0 0,-22 0,22 22,-22 0,-22 22,22 0,-22 22,22 22,0-22,22 0,0-21,0-23,22-22,0 0,0 0,0-22,22-23,-22-21,0 0,23-22,-23 22,-22 0,22 22,-22 22,0 22,0 22,0 0,-22 0,22 22,0 22,0 0,0 0,22-44,0 0,-22 0,22-22,22 0,-22-22,22-22,-22-22,22-22,-22 0,0-1,0-21,0-22,-22 22,0 21,0 45,-22 0,0 44,0 22,0 22,0 23,0 43,0 0,0 44,0-21,22-1,22-22,0-44,0 1,22-23,0-22,0 0,22-22,-21-44,-1 22,-22-23,0 1</inkml:trace>
  <inkml:trace contextRef="#ctx0" brushRef="#br0" timeOffset="2076">5071 12480,'0'0,"0"0,0-23,0 23,0 0,0 0,0 0,0 0,0 0,0 0,0 0,0 0,0 23,0-1,0 22,0 22,0 0,0 22,0-22,-22-22,22 0,0-21,0-23,0 22,0-22</inkml:trace>
  <inkml:trace contextRef="#ctx0" brushRef="#br0" timeOffset="2452">5159 12480,'22'0,"-22"0,0 22,0 22,0 0,0 22,-22 0,22 22,0-44,22 22,-22-21,0-23,0 0,0 0,0-22,0 0,0 0,0-22,0-22,22-1,-22-43,23 22,21-22,-22 0,22 44,0 0,-22 22,22 22,-22 22,0 44,0-22,0 44,-22-22,0 0,0 0,0-21,0-23,-22-22</inkml:trace>
  <inkml:trace contextRef="#ctx0" brushRef="#br0" timeOffset="3044">4299 14001,'0'-44,"0"22,0 0,0 0,23-22,-23-1,0 23,0 0,0 0,0 22,0-22,0 22,-23-22,1 22,0 0,0 0,-22 0,22 22,0 0,0 0,-22 0,44 0,-22 0,22-22,0 23,22-1,-22-22,44 22,-22 0,22 0,0-22,0 22,1 0,-23 0,0 0,0-22,-22 22,0-22,-22 22,0 0,0 0,-23-22,1 0,0 0,0 0,0-22,0 0,22 0,0 22,22-22</inkml:trace>
  <inkml:trace contextRef="#ctx0" brushRef="#br0" timeOffset="4072">4476 13847,'22'-23,"-22"23,-22 0,22 0,-22 0,0 0,22 0,0 0,-22 0,0 23,0-1,0 0,0 22,22-22,-23 22,1 0,22 0,0 0,0-22,0 0,22-22,1 0,-1 0,0-22,0-22,0 0,-22 0,22 0,-22 0,22 0,-22 0,0 21,0 23,0 0,0 23,0-1,0 22,0 0,0 22,0-22,22 0,-22 0,0-22,22-22,-22 22,22-44,0 0,0 0,0-22,0 0,0-22,-22 0,22 22,0-23,-22 23,0 22,22 22,-22 0,0 22,0 0,22 22,-22 23,0-1,0 0,22 0,-22-44,0 22,0-22,0-22,0 0,0 0,22-22,-22-22,0 0,23-22,-1 0,0-22,0 21,0 23,0 0,22 22,-22 22,0 22,0 22,0 0,-22 0,22 23,0-23,-22 22,0-44,0 22,0-22,0 0,0-22,0 0,0-22,0 22,22-44,-22 0,22-22,0 0,22 21,-22-21,1 22,-1 22,0 22,0 0,0 22,-22 22,22 0,-22 23,0-1,0 0,0 0,0-22,0-22,0 0,0 0,0-22,0 0</inkml:trace>
  <inkml:trace contextRef="#ctx0" brushRef="#br0" timeOffset="4528">5468 13869,'0'-22,"0"22,0 0,0 22,0 0,0 22,0 22,0 22,0 0,0-22,0 23,0-23,0 0,-22-22,22-22,0-22,0 0,-22-22,22 0,0-44,0-22,0-1,0-43,0 0,22 0,0-1,0 45,0 0,0 66,22 0,-22 22,22 0,-22 22,23 44,-23 0,-22 22,0 0,0 1,0-1,-22-22,0 0,-23-22,23 0,-22-22,0-22,22 0,-22-22,22-22</inkml:trace>
  <inkml:trace contextRef="#ctx0" brushRef="#br0" timeOffset="4980">5777 13406,'44'-22,"-44"22,0 22,-22-22,22 44,-22 22,22 0,-22 0,22 22,-22 0,22 1,0-1,0-22,0 0,0-22,0 0,22-44,0 0,0 0,22-22,-22-22,22 0,0-44,-22 22,0 0,0-1,-22 23,0 22,0 22,-22 22,0 0,0 23,0-1,22 22,-22 22,22-22,0 0,0 0,0-22,22-21,0-1,22-22,-22 0,22-22,-22-23</inkml:trace>
  <inkml:trace contextRef="#ctx0" brushRef="#br0" timeOffset="5564">6703 13097,'22'22,"0"-22,0 0,-22 0,44 0,0 0,22-22,0 0,1 22</inkml:trace>
  <inkml:trace contextRef="#ctx0" brushRef="#br0" timeOffset="5752">6923 13428,'0'44,"0"-44,0 0,0 0,22 22,0-22,45 0</inkml:trace>
  <inkml:trace contextRef="#ctx0" brushRef="#br0" timeOffset="7348">7982 12457,'22'-22,"-22"22,0 0,0 0,22 0,-22-22,0 22,0 0,0 0,0 0,0 0,0 0,0 0,0 22,0-22,0 0,-22 0,22 22,-22 1,0 21,-1 0,-21 0,0 22,0 22,0-22,0 22,0-21,22-23,0-22,0 0,22 0,0-22,0 0,22 0,22 0,-22-22,44 22,-22-22,44 22,-21 0,-1 0,22 0,-22 0,-22 22,0 0,0 0,-22 0,0-22,-22 0,0 0,0 0,0 0,0 0,-22 0,0-22,0 0,-22-22,0 0,0-45,22 1,-22 0,0 0,0 0,22 22,0 21,-1 23,1 22,22 0,0 0,0 0,22 0,1 0,-1 0</inkml:trace>
  <inkml:trace contextRef="#ctx0" brushRef="#br0" timeOffset="7888">8996 12766,'0'22,"0"-22,0 0,0 22,0 0,0 0,0 22,22 1,-22-1,0-22,0 22,0-22,0 0,0 0,0 0,0-22</inkml:trace>
  <inkml:trace contextRef="#ctx0" brushRef="#br0" timeOffset="8316">9260 12656,'0'44,"-22"0,22-22,-22 22,0 0,22 0,0 23,0-23,22-22,-22 0,0-22,22 0,-22 0,0 0,22-22,-22-22,22 0,-22-1,23 1,-1 0,0-22,0 22,0 22,0 0,-22 22,22 0,0 0,0 22,0 22,0 22,0 0,-22 23,22-23,-22 0,0-22,0 0,0-22,0-22,0 0,0 0</inkml:trace>
  <inkml:trace contextRef="#ctx0" brushRef="#br0" timeOffset="8840">7871 13648,'22'0,"-22"0,0 0,0 22,0 0,0 0,0 22,-22 22,22 1,0-1,0 22,0-22,-22-22,22 0,0 0,-22-44,22 22,0-22,0-22,0 0,0-22</inkml:trace>
  <inkml:trace contextRef="#ctx0" brushRef="#br0" timeOffset="9008">7739 13913,'-22'44,"0"-44,22 22,-22 0,22-22,22 22,-22-22,22 0,22 0,0 0,0 0,0-22,0 22</inkml:trace>
  <inkml:trace contextRef="#ctx0" brushRef="#br0" timeOffset="9412">8136 14155,'22'0,"-22"-22,0 22,22-22,-22 22,22-22,0 0,22-22,-22 22,-22-22,22 22,-22-22,0 22,0 0,-22-1,0 23,0 0,-22 23,22-1,0 22,-22 0,22 0,0 22,0-22,22 22,0-22,0 0,22-22,0 1,22-1,0-22,0-22,0-1,-22-21,22 0</inkml:trace>
  <inkml:trace contextRef="#ctx0" brushRef="#br0" timeOffset="9944">8467 13935,'0'0,"0"0,0 0,0 0,0 22,0 0,0 0,0 22,0 0,0 0,0 0,22 0,-22-22,0 0,0-22,22 0,-22 0,0-22,22-22,-22 0,22 0,0-22,0 0,0 0,0 22,0-1,0 45,0 0,0 0,-22 45,22-23,-22 44,0 0,22-22,-22 22,0-44,0 0,22 0,-22-22,0 0,0-22,22 0,-22-22,22 0,1 0,-1 0,0 0,0 22,-22 22,22 0,0 0,-22 22,22 0,-22 22,0 22,22-22,-22 0,0-22,0 0,0 0,0-22,0 0</inkml:trace>
  <inkml:trace contextRef="#ctx0" brushRef="#br0" timeOffset="10476">9282 13891,'-22'44,"22"0,-22 0,22 22,-22 0,22 22,0 23,0-23,0-22,22 0,-22-22,0 0,0-44,0 0,-22 0,22-22,0 0,-22-22,22-22,0 0,0-44,0-1,0 1,22 0,-22 22,0 22,22 21,-22 23,22 22,-22-22,22 22,1 0,21 22,-22 0,22 0,-22 23,0-1,0 22,0-22,-22 22,-22 0,22-22,-22-22,-22 0,22 0,-22 0,22-22,-23-22,23 0,0 0,0 0,0 0</inkml:trace>
  <inkml:trace contextRef="#ctx0" brushRef="#br0" timeOffset="10880">9547 13979,'0'22,"0"-22,-22 22,22-22,0 0,0 22,0-22,22 0,-22-22,22 22,0-22,0 0,-22-22,0 22,0 0,0 0,0 22,-22 0,22 0,-22 22,0 22,22-22,-22 22,0 22,22-22,0 0,0-22,0 22,22-22,0-22,0 0,0 0,0 0,0-22,22 0,-44-22,22 22,-22 22</inkml:trace>
  <inkml:trace contextRef="#ctx0" brushRef="#br0" timeOffset="11180">9768 13935,'0'-22,"0"22,0 0,0 0,0 0,0 0,0 22,0-22,0 44,0-22,22 44,-22-22,0 0,0 0,0 0,0-22,0 0,0-22,0 0,0-22,0 0,-22 0,22-22,0-22,0 0,22 0,-22 0,22 22,0 22,-22-1,22 23,0-22</inkml:trace>
  <inkml:trace contextRef="#ctx0" brushRef="#br0" timeOffset="11888">11002 13141,'0'-44,"0"22,-22 22,22 0,0 0,0 0,22 22,0-22,22 44,23 22,-23 22,0 1,0-23,0-22,-22 0</inkml:trace>
  <inkml:trace contextRef="#ctx0" brushRef="#br0" timeOffset="12104">11377 13009,'0'0,"-22"22,-22 0,0 22,0 0,0 22,0 22,21 23,-21-23,22 0,-22-22,22-22,0 0,0-22</inkml:trace>
  <inkml:trace contextRef="#ctx0" brushRef="#br0" timeOffset="13272">11972 12656,'22'-44,"-22"22,0 0,0 22,0 0,0 0,0 0,0 0,0 22,0-22,0 0,-22 22,22 0,-22 22,0 22,-22 0,0 0,0 23,22-23,-22 0,0 0,22 0,0-44,0 0,22 0,0-22,0 0,0 0,0 0,22 0,0-22,0 22,0-22,22 22,0-22,0 22,0 0,22 0,0 22,-21-22,21 22,-22 0,0 0,0-22,-22 0,0 0,-22 0,0 0,0 0,0 0,-22 0,0-22,22 22,-22-22,0 0,0 0,0 22,22 0,-22 0,22 0,0 0,0 0,0 0,0 0,0 0,0 0,0 0,0 0,0 0,0 0,0 0,0 0,0 0,0 0,0 0,0 0,0 0,0 0,0 0,0 0,0 0,0 22,0-22,0 0,0 0,0 0,0 0,0 0,0 0,0 0,0 0,0 0,0 0,0 0,0 0,0 0,0 0,0 0,0 0,0 0,0 0,0 0,0 0,22 0,-22 0,0 0</inkml:trace>
  <inkml:trace contextRef="#ctx0" brushRef="#br0" timeOffset="13860">12215 12788,'0'0,"0"-22,0 22,-22 0,22 0,0 0,0 22,0 0,0 22,-22 0,0 23,0-1,-22-22,22 0,-23-22,1 0,0 0,0-22,0-22,0 0,22-22,22-22,22 0,0-23,22-21,0 22,22 22,1 22,-23 22,22 44,-22 0,0 44,-22 0,0 44,-22-22,0 23,-22-45,-22 0,0-22,0-22,0 0,-23-22,23-22,0-22,0 0,0-22,22-22,22-1,0 1,22 22,0 22,0 44,0 22,0 0,0 44,0 0,-22 1</inkml:trace>
  <inkml:trace contextRef="#ctx0" brushRef="#br0" timeOffset="15232">12457 12876,'0'-22,"0"0,0 22,0 0,0 0,0-22,0 22,0 0,0 0,0 0,0 0,0 0,0 0,0 0,0 0,0 0,0 22,0 22,-22 0,22 1,-22 21,22-22,0-44,0 22,0-22,22 0,-22-22,0 22,0 0,0-22,0 0,0 0,22 0,-22 22,0-22,0 22,0 0,0 0,0 0,0 0,0 0,0 0,0 0,0 0,0 0,0 0,0 0,0 0,0 0,0 0,0 0,0 0,0 0,0 0,0 0,0 0,0 0,0 0,0 0,-22 0,22-22,0-1,0 1,-22 0,22 0,0-22,0 22,0 22,0-22,0 22,0 0,0 0,0 0,0 0,0 0,0 22,0 0,0 0,0 0,0 0,0 0,0 0,0-22,0 0,0 0,0 0,0 0,0 0,0 0,0 0,0 0,0 0,22-22,-22-22,22 22,-22-22,23 0,-1 0,0 0,0 22,0-22,22 22,-22 22,0 0,22 0,-22 0,22 22,-22 0,0 22,-22 22,0 22,0 0,0-21,0-1,-22-22,22 0,0-22,0-22,0 0,0 0,0-22,-22 0,22 0,0-44,0 22,22-23,-22 23,22-22,0 0,0 22,0 22,22-22,-21 22,21 0,-22 22,0 0,22 0,-22 22,0 0,0 22,-22 22,22-22,-22 44,0-22,-22 1,22-23,0 0,-22-22,22 0,0 0,0-22,0 0,0-22</inkml:trace>
  <inkml:trace contextRef="#ctx0" brushRef="#br0" timeOffset="15680">13428 12744,'22'-44,"-22"22,0 0,-22 22,22-22,0 22,-22-22,22 22,-22 0,-1 0,1 0,0 44,-22 0,0 0,22 0,0 22,0 0,0-21,22-23,22 0,0 0,0-22,0-22,22 0,0-22,-22-23,0 23,1 0,-1 0,0 0,-22 44,0 0,0 22,0 0,-22 22,22 22,0 0,0 1,22-23,-22-22,22 0,-22-22,22 0,-22 0</inkml:trace>
  <inkml:trace contextRef="#ctx0" brushRef="#br0" timeOffset="16040">13648 12744,'22'-110,"0"88,-44 0,22 22,0 0,-22 0,22 0,-22 0,0 0,0 22,0 0,0 0,0 0,0 0,22 0,0-22,0 22,22 0,0 0,0 0,22-22,0 22,-22 0,22 0,-44-22,22 22,0-22,-22 22,0-22,-22 23,0-1,0-22,0 22,0-22,0 0,0 0,0-22,22 0,0-1</inkml:trace>
  <inkml:trace contextRef="#ctx0" brushRef="#br0" timeOffset="16399">14001 12502,'66'-45,"-66"23,0 22,-22 0,0 0,0 22,0 1,-22-1,22 22,-22 0,-1 0,23 0,0 0,22-22,0 0,0 0,22-22,23 0,-1 0,0 0,22 0,-22 0,-22 0,0 22,0-22,-22 22,-22 0,22 0,-44 0,22 0,-22 1,0-1,22-22,-22 0,22 0,-1-22</inkml:trace>
  <inkml:trace contextRef="#ctx0" brushRef="#br0" timeOffset="16739">14420 12524,'44'-67,"-44"67,0 0,-22 0,22 0,-22 23,0-1,-22 22,22 0,0 22,-1 0,1 0,22-22,0 0,22-22,1 0,21-22,-22-22,22 0,0 0,-22-44,0 22,0-22,0 22,-22 0,-22 22,22 0,-22 0,-22 22,22 22</inkml:trace>
  <inkml:trace contextRef="#ctx0" brushRef="#br0" timeOffset="17051">14905 12215,'44'-110,"-44"88,-22 0,22 22,-22 0,0 0,0 0,0 0,0 44,0-22,-22 22,21 22,1 22,0 0,22 1,0 21,0-22,22 22,-22-44,22 1,1-23,-23 0,0-44,0 0,0 0,-23-22</inkml:trace>
  <inkml:trace contextRef="#ctx0" brushRef="#br0" timeOffset="17195">14552 12612,'0'0,"0"0,22-22,0 22,0 0,22 0,0-22</inkml:trace>
  <inkml:trace contextRef="#ctx0" brushRef="#br0" timeOffset="17532">12347 13516,'44'-66,"-22"44,0 22,0 0,1 22,-1 0,-22 22,0 22,0 0,0 22,0 0,-22-21,22 21,-23-44,23 0,-22-22,22-22</inkml:trace>
  <inkml:trace contextRef="#ctx0" brushRef="#br0" timeOffset="17735">12943 13384,'0'88,"-23"-44,-21 44,22 0,0 22,22-21,0-23,22-22,0 0,-22-22</inkml:trace>
  <inkml:trace contextRef="#ctx0" brushRef="#br0" timeOffset="17891">12590 13736,'-44'22,"22"0,0-22,22 22,22-22,22 0,0 0</inkml:trace>
  <inkml:trace contextRef="#ctx0" brushRef="#br0" timeOffset="18251">12898 14045,'0'0,"0"-22,0 22,0-22,0 22,22-22,23 0,-23-22,44 22,-44 22,22 0,-22 0,-22 22,0 0,0 22,-22 22,22-22,-22 22,0-22,0 0,22 0,0-21,0-1,0-22,0 22,22-22,0 0,22 0,-22 0,22 0,-22-22</inkml:trace>
  <inkml:trace contextRef="#ctx0" brushRef="#br0" timeOffset="18584">13494 13626,'0'-66,"0"44,-22 22,0 0,0 22,0 0,0 22,-1 22,1 0,0 23,22-23,0 0,0 0,0-22,22-22,0 0,23-22,-1-22,0-22,0-22,0 0,-22-22,0 21,-22-21,0 0,0 44,-22 0,-22 22,22 22,-44 22,22 0</inkml:trace>
  <inkml:trace contextRef="#ctx0" brushRef="#br0" timeOffset="19151">15831 13141,'0'-22,"0"0,-22 22,22 0,0 0,0 0,22 22,22 0,-22 22,0 0,22 22,-22-22,22 1,-44-23,22 0</inkml:trace>
  <inkml:trace contextRef="#ctx0" brushRef="#br0" timeOffset="19372">16007 13075,'0'-22,"0"44,-22 0,0 22,-22 0,22 22,-22 22,0-21,22-1,0 0,-22-22,22 0,0 0</inkml:trace>
  <inkml:trace contextRef="#ctx0" brushRef="#br0" timeOffset="20196">16823 12546,'22'0,"-22"0,-22 0,22 0,0 0,0 0,0 0,0 0,0-22,0 22,0-22,-22 0,0-23,0 23,0 0,-22 0,0 0,22 22,-22 0,-1 22,23 0,0 0,0 0,22 0,22 1,0 21,0-22,23 22,-1 0,0 0,0 0,0 0,0 0,-22-22,-22 22,0 0,-22-21,0 21,-22-22,22 0,-22-22,0 0,0 0,22-22,-23-22,23-1,0-21</inkml:trace>
  <inkml:trace contextRef="#ctx0" brushRef="#br0" timeOffset="20707">16977 12612,'-22'22,"22"0,-44 0,22 0,0 22,22 22,-22 22,22 1,0-1,0-22,0 22,0-44,0 0,0-22,0-22,0 0,0 0,0-22,0-22,-22 0,22-22,0-22,22-44,-22-1,22 23,0 0,-22 22,22 21,0 45,0 0,0 22,0 0,23 22,-23-22,22 44,0 1,-22-1,0 44,0-22,-22-22,0 22,-22-22,0-22,-22 0,22 0,-22-22,0 0,-1 0,23-22,-22-22</inkml:trace>
  <inkml:trace contextRef="#ctx0" brushRef="#br0" timeOffset="21095">17352 12678,'0'22,"0"-22,0 0,0 0,22 0,0 0,0-22,22-22,-21 0,21 0,-22 0,-22-23,0 45,0 0,-22 22,0 0,0 0,-23 44,1 1,0-1,0 22,22 0,-22 22,22-22,22-22,22 0,22 1,-22-23,44-22,-22 0,23-22,-1-1,-22 1</inkml:trace>
  <inkml:trace contextRef="#ctx0" brushRef="#br0" timeOffset="21411">17859 12524,'0'-22,"-22"22,22 0,-22 0,0 0,22 22,0-22,-22 22,0 0,0 0,-22 22,22 0,-22 0,0 22,22 0,0-22,22 23,0-23,22 0,0-22,22-22,22 0,0-22,-22-22</inkml:trace>
  <inkml:trace contextRef="#ctx0" brushRef="#br0" timeOffset="21643">18058 12524,'0'22,"-22"0,0 0,22 22,0 0,0 0,0 0,0 0,22-22,-22 22,0 0,0-21,22-1,-22 0,0 0,0-22,0 0,0 0</inkml:trace>
  <inkml:trace contextRef="#ctx0" brushRef="#br0" timeOffset="21995">18477 12215,'44'-44,"-22"22,-22 22,0 0,0 0,0 0,0 0,-22 0,0 22,0 0,-22 0,0 22,-1 0,1 22,0 22,0 1,22-1,0 0,22 0,0 0,22 1,-22-23,22-22,-22 0,22 0,-22-22,0-22,0 0,0-22,0 22,-22-44</inkml:trace>
  <inkml:trace contextRef="#ctx0" brushRef="#br0" timeOffset="22147">18036 12678,'-22'22,"22"-22,0 0,0 0,22 0,22 22,0-22,0 0,0 0,0 0</inkml:trace>
  <inkml:trace contextRef="#ctx0" brushRef="#br0" timeOffset="22363">18344 12678,'22'0,"-22"0,0 0,0 22,0-22,0 44,0 0,0 0,0 22,0-21,0 21,0-22,0-22,0 0,0 0</inkml:trace>
  <inkml:trace contextRef="#ctx0" brushRef="#br0" timeOffset="22671">18741 12590,'-22'0,"0"0,22 0,-22 0,0 22,0 0,0 0,22 0,-22 22,0-22,0 22,22 0,0 0,0 0,0-21,22 21,-22-22,22 0,0-22,0 0,0 0,-22 0,22-22</inkml:trace>
  <inkml:trace contextRef="#ctx0" brushRef="#br0" timeOffset="23503">16757 13582,'44'-132,"-22"110,-22 0,22 0,-22 22,22 0,-22 0,0 0,0 0,0 22,0 22,0 22,0 0,0 0,0 22,0 0,0-21,-22-23,22 0,0 0,0-22,0-22,0 0,0-22,22 0,0-22,0 0,0-22,22-23,-22 23,1 22,21 22,-22 0,0 44,-22-22,22 44,0 0,-22 22,22-22,-22 23,0-23,22 0,-22-22,22 0,22-22,-22-22,22 0,0-22,0-22,-22-1,23 1,-23-22,0 0,-22 44,0 0,-22 44,0 22,-1 0,1 44,-22-22,22 22,22 0,-22 0,22-21,22-1,-22 0,44-22,-22 0,23 0,-1-22</inkml:trace>
  <inkml:trace contextRef="#ctx0" brushRef="#br0" timeOffset="24131">17926 13560,'-45'-22,"23"22,0 0,0 22,-22 0,22 0,0 22,0 0,0 0,22 22,-22-21,22 21,0-22,0-22,0 0,22-22,0 0,0-22,22-22,0-22,-22 21,22-43,-22 0,1 22,-1 0,-22 22,0 44,0 0,-22 44,-1 0,1 22,0 0,22 0,0 0,22-21,-22-23,45 0,-23-22,22 0,-22-22,22 0,-22-23,22 1,-22-22,0 0,0-22,0-22,-22-1,0 45,0 22,0 22,-22 44,22 0,-22 22,0 22,0 1,0 21,22 0,0 0,0 0,0-44,22 1,-22-1,22-22,-22-22,0 0,0 0,0 0,0-44,-22 22</inkml:trace>
  <inkml:trace contextRef="#ctx0" brushRef="#br0" timeOffset="24267">18058 13626,'-66'-66,"44"44,0 22,22 0,0 0,0 0,22 0,22 0,0 0,0 0,0-22,0 0,0 22</inkml:trace>
  <inkml:trace contextRef="#ctx0" brushRef="#br0" timeOffset="24899">16889 14354,'-22'-22,"22"22,-22 0,0 0,22 0,-22 0,22 0,0 0,-22 22,0 0,0 0,0 22,0 22,0-22,0 22,22-22,0 0,0 1,22-23,0 0,0-22,22-22,0-23,-22 1,22 0,-22 0,-22-22,0 22,0 0,0 0,-22 22,0 22,0 0,-22 0,22 22,0-22,0 22,0 0,0 0,22-22</inkml:trace>
  <inkml:trace contextRef="#ctx0" brushRef="#br0" timeOffset="25192">17198 14221,'44'-66,"-44"44,-22 22,0-22,0 22,22 0,-22 22,0 0,0 0,0 22,0 22,0 23,0-23,22 0,0 0,-23 0,23 0,0-21,0-23,0 0,0-22,0 0,0 0,23-22,-23 22</inkml:trace>
  <inkml:trace contextRef="#ctx0" brushRef="#br0" timeOffset="25331">16977 14332,'0'-45,"0"45,0 0,0 0,22 0,1 23,21-23,22-23,0 23,0-22</inkml:trace>
  <inkml:trace contextRef="#ctx0" brushRef="#br0" timeOffset="25923">17639 14486,'0'-66,"0"44,0 0,0 22,0 0,0 0,0 0,0 0,0 0,0 0,0 22,0 0,-22-22,22 22,0-22,0 0,0 0,0 0,0 0,0-22,22 22,-22-22,0 0,0 22,0-22,0 0,0 22,0-22,22 22,-22 0,0 0,0 0,-22 0,22 44,-22 0,0 22,22 0,-22 0,22-22,0 0,0 0,0-21,22-23,-22 0,0 0,22-23,0 1,-22 22</inkml:trace>
  <inkml:trace contextRef="#ctx0" brushRef="#br0" timeOffset="26135">17859 14243,'22'0,"-22"0,0 0,0 44,0-21,-22 43,22 0,0 0,0 22,0-22,0-22,0 1,0-23,0 0,0 0,0-22,22-22</inkml:trace>
  <inkml:trace contextRef="#ctx0" brushRef="#br0" timeOffset="26299">17661 14596,'-44'22,"44"-22,0 0,0 0,0-22,22 22,22 0,22 0,-22-22,0 22</inkml:trace>
  <inkml:trace contextRef="#ctx0" brushRef="#br0" timeOffset="26643">18014 14508,'-22'0,"22"0,0 22,-22-22,22 0,0 0,0 0,0 0,22 22,-22 0,22-22,-22 22,22-22,-22 22,0 0,0-22,0 22,0 0,0 0,-22 0,0 1,0-1,0 22,22-22,-22 0,22 0,0 0,0 0,0 0,22-22,22 22,-22-22,22 0,-22 0,0-22,0 22</inkml:trace>
  <inkml:trace contextRef="#ctx0" brushRef="#br0" timeOffset="26975">18278 14508,'22'-88,"-22"44,0 22,-22 22,22 0,0 0,-22 0,22 22,-22 0,0 22,-22 22,22 0,0 0,22 0,0 1,22-1,0-44,0 0,22 0,-22-44,22 0,0-22,-22 0,1-23,-1 1,-22 0,0-22,-22 22,-1 22,1 0</inkml:trace>
  <inkml:trace contextRef="#ctx0" brushRef="#br0" timeOffset="28083">19072 12281,'-22'-22,"0"22,22 0,-22-22,22 22,-22-22,0 22,22-22,-22 0,0 0,0 0,-22 0,22 0,-1 0,-21 0,0-23,0 1,0 0,-22 0,0-22,22 22,-45-22,23 22,0-22,-22 21,0-21,22 22,-45 22,23-22,-22 22,22 0,-22 0,-1 22,23 0,-22 0,22 22,-23 0,23 22,0 0,0 22,0 23,-1-1,1 0,22 44,-22-22,22 45,0-1,-1 23,23-1,22 22,-22-21,22-1,0-22,22 23,0-23,0 1,22-1,0 0,0 1,44-23,-21 0,43-22,0-21,0 21,22 0,23-22,-23 0,22 1,23-1,-23-22,22 0,-22-44,23 0,-23-22,0-22,-21-22,-1 0,0-44,0 0,1-23,-23-43,22 22,-22-23,0 1,1 0,-1-1,-22 1,0 0,-22-1,0 1,-22 0,0-1,0 23,-22-22,-22 21,0 1,-22 0,0 0,-22-1,0 23,-22 22,-23 0,1 21,0 45,-22 0,-1 22,-21 22,22 0,-23 23,23 21,-22 22,-1 0</inkml:trace>
  <inkml:trace contextRef="#ctx0" brushRef="#br0" timeOffset="28863">16867 15412,'-22'0,"22"0,-22 0,0 0,0 22,22 0,-22 22,22 0,0 0,0 23,22-1,-22 0,0-44,0 22,22-22,-22-22,0 0,0 0,0-22,0 0,22-22,-22-22,22-23,-22-21,22 0,0 0,-22 22,0 43,22 23,-22 22,0 22,-22 23,22 21,-22 44,22 0,-22 22,0-21,0-1,22-44,-22 0,22-22,0-22,0-22,0 0</inkml:trace>
  <inkml:trace contextRef="#ctx0" brushRef="#br0" timeOffset="29887">19689 12810,'45'0,"-45"0,22 0,-22 22,0 22,22 0,0 23,0-1,22-22,-22 0,0-22,0 0</inkml:trace>
  <inkml:trace contextRef="#ctx0" brushRef="#br0" timeOffset="30103">19976 12700,'-22'88,"-22"-44,0 0,-22 45,22-23,-1 22,1-22,0 0,22-22,0 0,22-22</inkml:trace>
  <inkml:trace contextRef="#ctx0" brushRef="#br0" timeOffset="30719">21167 11862,'0'-22,"0"22,0 0,0 0,0 0,0 0,0 0,0 0,0 0,0 0,0 0,0 0,0 0,0 0,0 0,0 0,0 0,0 0,0 0,0 0,0 0,0 0,0 0,0 0,0 0,0 0,0 0,0 0</inkml:trace>
  <inkml:trace contextRef="#ctx0" brushRef="#br0" timeOffset="31703">18036 15699,'0'0,"-22"0,22 0,0 0,0 0,0 0,0 0,0 0,0 0,0 0,0 0,-22 0</inkml:trace>
  <inkml:trace contextRef="#ctx0" brushRef="#br0" timeOffset="33118">18036 15699,'-133'0,"133"0,0 0,0 0,0 0,0 0,0 0,0 0,0 0,0 0,0 0,0 0,0 0,0 0,0 0,0 0,0 0,0 0,0 0,0 0,0 0,0 0,0 0,0-22,0 22,0-22,0 22,-22-23,22 1,0 0,-22 0,22 0,-22 22,22 0,-22 0,0 0,0 0,0 22,0 22,0 1,22-1,-22 0,22 22,0 0,22-22,-22 0,22-22,0 0,0 0,22-22,-22 0,0-22,-22 22,22-22,-22 22,0 0,0 0,0-22,0 22,0 0,0 0,0 0,0 0,0 0,0 0,0 0,0 0,0 0,0 0,0 0,0 0,0 0,0 0,0 0,22-22,-22 22,0-22,0 0,0 0,0 22,0-22,0 22,0 0,0 0,0 0,0 0,0 0,0 0,0 0,0 0,0 0,0 0,0 0,0 0,0 0,0 0,0 0,0 0,0 0,0 0,0 0,0 0,0 0,0 0,0 0,0 0,0 0,0 0,0 0,0 0,-22 0,22-22,0 22,0 0,0-22,0 22,0 0,0 0,-22 0,22 0,0 0,0 0,0 0,0 0,0 0,0 0,0 0,0 0,0 0,0 0,0 0,0 0,0-22,0 22,0 0,0 0,0 0,0-22,0 22,0 0,0 0,0 0,0 0,0 0,0 0,0 0,0 0,0 0,0 0,0 0,0 0,0 0,0 0,0 0,0 0,0 0,0 0,0 0,0 0,0 0,0 0,0 0,0 0,0 0,0 0,0 0,0 0,0 0,0 0,0 0,-22 0,22 0,0 22,0-22</inkml:trace>
  <inkml:trace contextRef="#ctx0" brushRef="#br0" timeOffset="34247">17749 15412,'0'-22,"0"0,0 0,-22 0,22 0,0 0,0 22,0 0,0 0,0 0,0 22,0 0,0 44,-22 44,22 22,0 23,-22-23,22-22,-22-21,22-1,-22-22,22-22,0-22,0 0,0-22</inkml:trace>
  <inkml:trace contextRef="#ctx0" brushRef="#br0" timeOffset="34875">17992 15522,'0'-22,"0"22,22 0,-22-22,0 22,0 0,0 0,0 0,0 0,-22 0,22 22,-22-22,0 22,0-22,-1 22,1 22,-22-22,22 0,0 23,0-45,0 22,0-22,22 22,0-22,0 0,0 0,0 0,0 0,0 0,22 0,-22 0,22 0,0 0,-22 0,22 0,0 22,0-22,0 22,0 0,1-22,-1 22,0 0,-22-22,22 22,-22-22,0 22,0-22,0 22,0-22,0 0,0 0,0 0,0 0</inkml:trace>
  <inkml:trace contextRef="#ctx0" brushRef="#br0" timeOffset="35663">18146 15478,'0'-44,"-22"22,22 22,-22-22,22 22,0-22,0 22,-22 0,22 0,0-22,-22 22,22 0,-22 22,0-22,0 22,0 22,0 0,0 22,-1 0,1 1,22-1,0-22,0 0,22-44,1 0,21 0,0-22,-22-22,22 0,0-22,-22 21,0-21,0 22,-22 0,22 22,-22 0,0 22,0 22,0 0,0 22,22 44,-22 1,22 21,-22 0,22-22,-22 22,22 1,-22-23,0-22,-22-22,22 0,-22-22,22-22,0 0,0-22,0-22</inkml:trace>
  <inkml:trace contextRef="#ctx0" brushRef="#br0" timeOffset="36898">21211 11994,'0'0,"0"0,0 0,0 0,0 0,0 0,22-22,-22 22,22-22,-22 0,0 22,22-22,-22 22,0 0,0 0,0 0,0 0,0 22,0 22,-22 23,22 21,0-22,0 22,22-44,-22 0,0 0,0-22,0-22,0 0,0 22,0-22,0 0</inkml:trace>
  <inkml:trace contextRef="#ctx0" brushRef="#br0" timeOffset="37446">20307 12744,'-22'0,"22"-22,0 22,22 0,-22-22,0 22,0 0,22 0,-22-22,22 22,0 0,22 0,0-22,22 22,22 0,23-22,21 22,22 0,1 0,-1 0,0 22,1 0,-1 0,-22-22,1 22,-45-22,22 0,-44 0,0 0,-44 0,22 0,-21 0,-23 0,22 0,-22 0,-22 0,-1 0,1 22,0-22,-22 22,0 0</inkml:trace>
  <inkml:trace contextRef="#ctx0" brushRef="#br0" timeOffset="37850">20351 13185,'44'-44,"-22"22,0 22,-22-22,22 22,-22 0,22 22,-22 0,0 0,0 22,-22 22,22 22,-22 1,0 21,22-22,-22 0,22 0,-22-21,22-23,0-22,0-22</inkml:trace>
  <inkml:trace contextRef="#ctx0" brushRef="#br0" timeOffset="38250">20880 13317,'-22'0,"0"0,0 22,-22 0,22 23,0-23,0 44,22 0,0-22,0 22,22-22,0-22,0 0,22-22,-22-22,22 0,-22 0,22-22,-22 0,-22 0,0 0,0 0,0 0,-22 22,0 0,0-1,0 23,-22 23,22-1,-22 0,22 22,0-22,22 0,0 0,22 0</inkml:trace>
  <inkml:trace contextRef="#ctx0" brushRef="#br0" timeOffset="38622">21387 13317,'-22'0,"0"0,-22 0,22 0,-22 22,0 23,0-1,22 22,-23 22,45-22,0 0,0 0,23-22,-1-21,22-23,0 0,0-23,0 1,0-22,-22 0,0-22,0 0,-22 0,0 0,-22 0,0 21,0 23,-22 22,0 0,0 0,0 22,22-22,-22 22,44 1,-23-1</inkml:trace>
  <inkml:trace contextRef="#ctx0" brushRef="#br0" timeOffset="39006">21608 13361,'44'-44,"-22"44,-44-22,22 22,-22 0,0 0,22 0,-22 22,0 0,-23 23,23 21,-22 0,22 0,22 0,0 0,0-22,22 0,0-22,0 1,22-23,1-23,-1 1,0-22,0 0,0 0,-22-22,0 22,-22-22,0 22,0 0,-22 22,0-23,0 45,0-22,-22 22</inkml:trace>
  <inkml:trace contextRef="#ctx0" brushRef="#br0" timeOffset="40222">22423 13516,'0'0,"0"22,0-22,22 0,-22 0,0 0,0-22,0 22,0 0,0 0,0 0,0 0,0-22,0 0,0 0,0 0,0 0,-22 0,0-1,0 23,-22 23,-22-1,22 22,-22 44,22-22,0 0,44 0,0-22,0 0,22 1,22-45,0-22,22-23,-22 1,22 0,-22-22,0-22,1 44,-23-22,-22 44,0 0,0 22,0 22,-44 22,21 22,-21 22,22 22,-22 1,22-1,0 0,0 22,22-21,0-23,-22 0,22 0,-22-22,0 0,-22-21,22-23,-22 22,0-44,0 0,-1-22,1-22</inkml:trace>
  <inkml:trace contextRef="#ctx0" brushRef="#br0" timeOffset="49478">5424 16404,'0'-22,"0"22,0-22,0 22,0 0,0 0,0 0,0 0,0 0,0 0,0 0,0 0,0 0,0 0,0 0,0-22,0 22,0 0,-22-22,22 0,-22 22,0-22,0 22,0 0,0 0,0 22,-22 0,21 0,1 0,-22 22,22 22,0 0,22 1,-22-1,22 0,0 0,22-22,0 0,0-22,0 0,22 0,-21-22,21 0,0-22,0-22,-22 22</inkml:trace>
  <inkml:trace contextRef="#ctx0" brushRef="#br0" timeOffset="50170">5644 16404,'0'-22,"-22"22,22 0,0 22,0-22,-22 0,22 0,-22 22,22 0,-22 22,0-22,22 23,-22 21,0-22,22 22,-22-22,22 0,22-22,-22 0,22-22,-22 0,22-22,0 0,0 0,0-44,0 22,0-22,0 22,1-1,-23 23,0 0,0 22,0 0,0 22,0 23,0-1,22 22,-22-22,22 0,-22-22,22 0,0 0,0-22,22-22,-22 0,0-22,0-22,0 0,0-1,0 1,-22-22,0 0,0 22,-22 0,22 22,-22 21,0 23,0 23,0-1,0 44,22 0,-22 0,22 22,22-22,0 1,0-1,0-22,0 0,22-22,0-22,-22 0,22 0,-22 0,1-22</inkml:trace>
  <inkml:trace contextRef="#ctx0" brushRef="#br0" timeOffset="50898">6615 16382,'0'0,"0"0,0 0,0 0,0 22,22 0,-22 0,0 22,0 0,22 23,-22-23,0 22,0-22,0-22,0 0,0 0,0-22,0-22</inkml:trace>
  <inkml:trace contextRef="#ctx0" brushRef="#br0" timeOffset="51294">6835 16426,'0'44,"-22"-22,22 22,0-21,0 21,0-22,0 22,22 0,-22-22,0 0,0-22,0 22,0-22,0 0,22-22,-22 0,0 0,0-22,22 0,0 0,-22-1,22 23,0-22,0 44,0-22,0 44,1 0,-1 0,-22 0,22 23,0 21,-22-22,22 22,-22-22,0-22,-22 0,22 0,0-22</inkml:trace>
  <inkml:trace contextRef="#ctx0" brushRef="#br0" timeOffset="51782">7805 16338,'0'0,"-22"0,22 0,-22 22,0-22,0-22,0 22,0-22,0 22,-22 0,22 22,-22 0,22 0,0 0,-1 0,23 0,0 0,0 0,23-22,-1 22,0 0,0 1,22-23,0 0,-22 0,22 22,-22-22,0 22,-22-22,0 22,0-22,0 44,-22-22,-22 0,22 0,-22-22,22 22,-22-22,22-22,0 0,0 0</inkml:trace>
  <inkml:trace contextRef="#ctx0" brushRef="#br0" timeOffset="52614">7937 16250,'23'0,"-23"22,-23 0,23 0,-22 0,0 0,22 0,-22 0,0 0,0 22,22-22,-22 22,22-21,0-1,0-22,0 22,0 0,22-22,-22 22,22 0,0-22,0 0,0 0,-22 0,22-22,1 0,-23 0,22 0,-22-23,22 1,-22 22,0-22,0 22,0 22,0 0,0 22,0 0,0 22,22 0,-22 1,0-1,0 0,22 0,-22-22,0 0,22-22,-22 0,0 0,22 0,-22-44,22 22,-22-22,0 0,0-23,22 23,-22 0,22 22,-22 0,22 22,-22 22,0 0,0 22,22-22,-22 23,0-1,0-22,22 0,-22 0,0-22,0 0,0 0,0-22,22 0,-22 0,22-22,0-1,-22 1,22 0,0 22,0 0,0 22,-22 0,23 0,-23 22,22 0,-22 0,22 22,0 0,-22-21,0 21,0-22,0 0,0 0,0-22,0 22,0-22,0 0</inkml:trace>
  <inkml:trace contextRef="#ctx0" brushRef="#br0" timeOffset="53206">8643 16272,'0'66,"-22"-22,22 0,0 22,0-22,0 23,0-23,0 0,0 0,0-22,0 0,0 0,0-22,0 0,0 0,0-22,0 0,0-22,0 0,0 0,22 0,-22-1,0 1,0 22,0-22,0 22,0 0,0 22,22-22,-22 0,0 22,22-22,-22 22,22-22,-22 22,0 0,22 0,-22-22,22 22,-22 0,0 0,22-22,0 22,-22 0,22-22,-22 22,22 0,-22 0,23 0,-1 22,-22 0,22 0,-22 22,0 0,-22 0,0 0,-1 0,1 1,0-23,-22 0,22-22,0 0,0 0</inkml:trace>
  <inkml:trace contextRef="#ctx0" brushRef="#br0" timeOffset="53530">9084 16051,'22'0,"-22"0,0 0,0 22,0 0,0 1,0 43,0-22,0 22,0 0,-22-22,22 22,0-22,0 1,0-23,0-22,22 0,-22 0,22-22,0-1,-22 23</inkml:trace>
  <inkml:trace contextRef="#ctx0" brushRef="#br0" timeOffset="53754">9238 16294,'0'0,"-22"44,22-22,-22 22,22-22,0 22,0-22,22-22,-22 22,22-22,0 0,-22 0,22-22,1 0,-1 0,0-22,-22 22,0 0,0 0,-22 22,0 0,-23 0,1 22,44-22</inkml:trace>
  <inkml:trace contextRef="#ctx0" brushRef="#br0" timeOffset="54473">5336 17330,'-88'22,"66"-22,-1 22,1-22,0 0,0 0,22 0,0 0,-22 0,22 0,0 0,0 0,-22 0,22 0,0 0,0 22,0-22,0 0,0 0,22 0,0 0,0 22,22-22,-21 0,43 0,-22 0,22-22,22 22,0-22,23 0,21 22,0-22,0 0,23 22,-1-22,0 22,23 0,-23 0,23 0,-23 0,0 22,1-22,-1 0,-22 22,-22-22,-21-22,-1 22,0-22,-22 0,0 0,0 22,-21-22,-1 22,-22 0,22 0,-44 0,22 0,-22 0,0 0,0 0,-22 0</inkml:trace>
  <inkml:trace contextRef="#ctx0" brushRef="#br0" timeOffset="54825">5909 17507,'0'0,"-22"0,22 0,0 0,0 22,0-22</inkml:trace>
  <inkml:trace contextRef="#ctx0" brushRef="#br0" timeOffset="55501">5865 17749,'22'0,"-22"0,0-22,0 22,0 0,0 0,0 0,0 0,0 0,0 0,0 0,0 0,0 0,0 0,0 0,0 0,0 0,0 0,0 0,0 0,0 0,0 0,0 0,0 0,0 0,0 0,0 0,0 0,-22 0,22 0,-22 0,0 0,22 0,-22 0,0 0,0 0,0 22,0-22,0 22,-1 0,1 22,0 0,22-22,-22 23,22-1,0 0,22-22,0 0,0 0,23 0,-1-22,0 0,-22-22,22 0,0-22</inkml:trace>
  <inkml:trace contextRef="#ctx0" brushRef="#br0" timeOffset="56049">6174 17749,'22'0,"-22"-22,0 22,0 0,0 0,0 0,0 0,0 0,0 0,-22 0,22 0,-22 0,0 0,22 22,-23-22,1 22,0 22,0-22,0 22,22 1,-22-23,22 22,0-22,0 0,22-22,-22 0,22 0,0 0,0-44,23 0,-23-1,0-21,0 0,-22 22,22 0,-22 22,22 22,-22 0,0 22,0 0,0 0,0 22,0 0,0-22,0 22,0-22,22 1,-22-23,22 0,0 0,-22-23,22 23</inkml:trace>
  <inkml:trace contextRef="#ctx0" brushRef="#br0" timeOffset="57257">5843 17948,'-22'-45,"0"45,22-22,0 22,0-22,0 22,0-22,22 22,0-22,22 0,0 22,-22 0,44 0,-44 0,22 22,-22 0,1 0,-1 0,-22 0,-22 23,-1-23,1 0,-22 22,22-22,-44-22,22 22,0-22,-22 0,22-22,0 0,-1-22,23 22,22-45,0 23,22 0,1 0,43 0,-22 0,22 22,0 0,0 22,-22 0,0 22,-22 22,-22 0,0 0,-22 22,-22-22,0 23,0-45,0 22,-22-22,0 0,22-22,0-22,-1 0,23-22,22 22,22-22,0-1,23 1,-1 22,0 0</inkml:trace>
  <inkml:trace contextRef="#ctx0" brushRef="#br0" timeOffset="58225">6593 17617,'0'0,"0"0,0 22,0-22,0 0,-23 0,23 22,0-22,0 0,0 0,-22 0,22 0,0 0,0 0,0 0,0 0,0 0,0 0,0 0,0 0,0 0,-22-22,0 0,0 22,0-22,0 22,0-22,0 22,0 22,0-22,0 22,0 0,0 22,22 0,-22 0,22 0,0-22,0 22,0-22,0-22,22 23,0-23,-22 0,22 0,0-23,-22 23,22 0,-22-22,0 22,0 0,0 0,0 0,0 0,0 0,0 0,0 0,0 0,0 0,0 0,0 0,0 0,0 0,0 0,0 0,0 0,0 22,22-22,-22 23,22-1,0 0,0-22,-22 0,22 0,-22 22,22-22,-22 0,0-22,22 0</inkml:trace>
  <inkml:trace contextRef="#ctx0" brushRef="#br0" timeOffset="58689">6637 17440,'0'22,"0"-22,-22 23,22-1,22-22,-22 44,0 0,22 0,-22 0,22 22,-22-22,0 0,22-22,-22 0,0 0,0-22,0 0,0 0,0 0,0 0,0-22,0-22,0 0,22 22,-22-22,22 0,0 0,0 44,0-22,0 22,0 22,0 0,0 22,0-22,0 44,-22-22,22-22,-22 22,0-21,0-23,0 22,0-22,0-22,0 22</inkml:trace>
  <inkml:trace contextRef="#ctx0" brushRef="#br0" timeOffset="59101">7122 17617,'22'-22,"0"22,-22 0,0-22,0 22,0 0,-22 0,22 0,0 0,-22 0,0 22,0 0,0 0,0 22,22 0,-23 0,23-22,0 22,23-22,-23-22,22 22,0-22,-22 0,22-22,0 0,0 0,-22-22,22 0,0 22,-22-22,22 22,-22 0,0 22,0 0,0 22,0 0,0 22,0 0,22-22,-22 22,22-22,-22 0,22-22,-22 0,0 0</inkml:trace>
  <inkml:trace contextRef="#ctx0" brushRef="#br0" timeOffset="59485">7386 17529,'0'0,"0"0,0 22,-22 0,22 22,0 0,0 0,0 0,0-22,22 0,-22 0,0 0,0-22,0 0,0 0,22-22,-22 0,22 0,-22-22,22 0,0 0,1 0,-1 22,0 0,0 22,-22 0,22 22,0 0,-22 22,22 0,0 0,-22 22,22-22,-22-22,0 22,0-21,0-23,0 0</inkml:trace>
  <inkml:trace contextRef="#ctx0" brushRef="#br0" timeOffset="59986">7871 17529,'22'0,"-22"0,0 0,-22 0,22 0,-22 0,22 22,-22-22,0 22,22-22,-22 22,0 0,0 22,22-22,-22 0,22 0,0 0,0 0,22-22,0 0,-22 0,22 0,0 0,0-44,0 22,-22-22,22 0,0 22,-22 0,0 22,22 0,-22 22,22 22,1 0,-1 22,0 0,0 22,0 1,0-1,0-22,0 0,-22-22,0 0,0-22,-22 0,22-22,-22 0,0 0,-22-22,0 0,-1 0,23-22</inkml:trace>
  <inkml:trace contextRef="#ctx0" brushRef="#br0" timeOffset="60369">8048 17617,'0'22,"0"-22,0 22,0-22,0 0,22 0,-22 0,22 0,0 0,-22-22,22 22,-22-22,0 0,22 22,-22-22,0 22,0-22,0 22,-22 0,22 22,-22 0,0 0,0 22,0 0,0 0,22 0,0-22,0 22,0-22,22-22,0 22,0-22,22-22</inkml:trace>
  <inkml:trace contextRef="#ctx0" brushRef="#br0" timeOffset="60961">8665 17529,'22'-22,"-22"0,0 22,0 0,0 0,0 0,22 0,-22 0,0 0,0 0,0 22,22 22,-22 0,0 0,0 0,0 0,0 0,0-22,0-22,0 0,0 0,0 0,22-22</inkml:trace>
  <inkml:trace contextRef="#ctx0" brushRef="#br0" timeOffset="61353">8930 17396,'44'0,"-44"0,0 22,0 0,0 0,22 1,-22 21,0-22,22 22,-22 0,0-22,0-22,0 0,0 22,0-22,0 0,0-22,0 22,0-22,0-22,0 0,22 0,0-1,0 1,0 22,0 0,0 0,0 22,0 22,0 0,0 22,-22 1,22-1,-22 0,0-22,0 0,0 0,0 0,0-22,0 0,0 0</inkml:trace>
  <inkml:trace contextRef="#ctx0" brushRef="#br0" timeOffset="61945">9569 17374,'0'-22,"0"22,0 0,0 0,0 0,0 22,0-22,0 22,0 22,0 1,0-1,0-22,0 0,0 0,0-22,0 0,0 0,0 0,0-22,22 0,-22-22,22-1,0-21,0 22,0 0,0 22,-22 22,22 0,-22 0,22 22,-22 22,23 0,-23 22,22-21,-22-1,0-22,0 0,0-22,0 0,0 0,0 0,22-22,-22-22,22 0,0-23,0 23,0-22,0 22,0 22,-22 22,22 22,-22 0,22 22,0 22,-22-22,0 23,0-45,0 0,0 0,22-22,-22 0</inkml:trace>
  <inkml:trace contextRef="#ctx0" brushRef="#br0" timeOffset="62333">10275 17154,'22'-44,"-22"22,-22 44,0-22,0 44,0-22,-1 22,1 0,0 0,0-22,0 0,22 0,0 0,0-22,0 0,0 0,22-22,0 0,-22 0,22-22,23 0,-23 0,-22 0,22 44,-22 0,22 0,-22 44,0 0,22 22,-22 0,22-22,-22-22,22 23,0-45,-22 0,22 0,0-23,0-21,22 0,-22-22</inkml:trace>
  <inkml:trace contextRef="#ctx0" brushRef="#br0" timeOffset="62718">10760 16713,'0'0,"0"22,-22-22,22 0,-22 0,0 22,0-22,-1 22,1 0,0 0,-22 22,22-22,0 0,0 0,0 0,22 0,0 0,0 1,22-1,0-22,0 0,22 22,-22-22,22 0,-21 22,-1-22,0 22,-22 0,0 0,0 0,-22 22,0-22,-1 0,1 0,22-22</inkml:trace>
  <inkml:trace contextRef="#ctx0" brushRef="#br0" timeOffset="63053">10892 16669,'-22'22,"0"0,-22 22,22-22,0 0,0 22,22-22,0 0,22 0,0-22,0 22,0-22,0 0,0 22,0-22,-22 22,22 23,-22-23,-22 22,0 22,0-22,0 0,-22-22,22 22,-22-22,22 0,-23-22</inkml:trace>
  <inkml:trace contextRef="#ctx0" brushRef="#br0" timeOffset="63805">16581 10782,'-133'-88,"67"21,22 23,0-22,0 0,0 22,0-22,0 0,21 0,-21 21,0 1,0 0,22 0,-22 22,0 0,0-22</inkml:trace>
</inkml:ink>
</file>

<file path=ppt/ink/ink2.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4-10-23T17:51:10.602"/>
    </inkml:context>
    <inkml:brush xml:id="br0">
      <inkml:brushProperty name="width" value="0.05292" units="cm"/>
      <inkml:brushProperty name="height" value="0.05292" units="cm"/>
      <inkml:brushProperty name="color" value="#FF0000"/>
    </inkml:brush>
  </inkml:definitions>
  <inkml:trace contextRef="#ctx0" brushRef="#br0">19822 11135,'22'-23,"-22"23,0 0,0-22,0 22,0 0,-22-22,22 22,0 0,0 0,0 0,0-22,0 22,-22-22,22 22,-22 0,0-22,0 22,-1 0,1-22,-22 22,22-22,-22 0,22 22,-22-22,22 0,-22 0,22 22,-22-22,22 0,-22 0,-1 0,-21 22,0-22,0 22,0-22,-22 22,22 0,-23 0,23 22,-22-22,22 22,0-22,-22 22,43 0,-21 0,22 0,-22 0,22 0,0 22,22-22,-22 22,22-22,0 0,0 22,0 1,22-23,-23 22,23 22,0-22,0 22,23 0,-1 0,0-21,22 21,0-22,0 0,0 0,22-22,0 0,22-22,1 22,-1-22,22-22,0 0,1 0,-1 0,0 0,0 0,-21 0,-1 0,0 0,-22 22,-22-22,22 22,-44-22,22 0,-21-1,-23 1,0-22,0 0,0-22,-23-22,-21 22,0-22,-22 21,-22 23,0 22,-45 22,1 0,-22 44,-1-22,23 22,22-21</inkml:trace>
  <inkml:trace contextRef="#ctx0" brushRef="#br0" timeOffset="3784">8467 15721,'-22'-22,"0"22,22 0,-22 0,22 0,0-22,0 22,0 0,0 0,0 0,0 0,0 0,-23 0,23 0,0 0,0 0,0 0,-22 0,22 0,-22 0,22-22,-22 22,22 0,-22 0,0 0,0 0,0 0,0 0,0 0,0 22,0 0,-22-22,22 22,0 22,0-22,0 0,0 0,22 0,-22 0,22 0,22 0,-22-22,22 22,22-22,-22 22,22-22,0 22,0-22,0 0,-22 0,22 22,-22-22,0 22,0 0,1 0,-23-22,22 45,-22-23,0 0,0 22,-22-22,22 22,-23-22,1 0,0 0,0 0,0-22,0 22,0-22,0-22,0 22,0-22,0 0,22 0,0-22,0 22,22-22,-22-22,22 21,22 1,-22 0,22-22,-22 22,22-22,-21 44,-1-22,-22 22,0 0,0 0,0 22,0-22,-22 22,-1 0,1 0,-22 0,0 22,0 0,0 0,0 0,22 0,-22 0,22-22,0 22,22-22</inkml:trace>
  <inkml:trace contextRef="#ctx0" brushRef="#br0" timeOffset="5255">9525 16007,'22'-22,"-22"0,0 22,0 0,0 0,22-22,-22 22,0-22,22 22,-22 0,0 0,0-22,22 22,-22 0,22 22,-22 0,22 0,0 22,-22 22,22-21,0 21,-22 0,22-22,1 0,-23-22,0 0,0-22,0 0,0 22,0-22,0-22,0 0</inkml:trace>
  <inkml:trace contextRef="#ctx0" brushRef="#br0" timeOffset="5524">9723 15963,'22'-44,"-22"44,0 0,0 0,0 0,0 0,0 22,0 0,-22 0,22 0,-22 22,0 0,0 1,0-1,0 0,0 22,0-22,0-22,22 22,-22-22,22-22,0 0,22 0</inkml:trace>
  <inkml:trace contextRef="#ctx0" brushRef="#br0" timeOffset="6320">11487 15699,'0'22,"0"0,0-22,0 0,0 0,0 0,0 0,0 0,0 0,0 0,0 0,0 0,0 0,0 0,0 0,0 0,0 0,0 0,0 0,0 0,0 0,0 0,0 0,0 0,0 22,0 0,-22 22,22 22,0 0,-22 22,22-21,0 21,0-44,0 22,0-22,0-22,0 0,0-22,0 0,0 0,22 0,-22-22,22 0,-22 0</inkml:trace>
  <inkml:trace contextRef="#ctx0" brushRef="#br0" timeOffset="7135">11730 16316,'0'22,"0"0,0-22,0 0,0 22,22-22,0 22,-22-22,22 22,0-22,0 22,0-22,0 0,0 0,0 0,22 0,-22-22,0-22,1 0,-1 0,0-22,0 0,-22-1,0 23,0-22,-22 44,22 0,-22 0,-23 22,23 0,-22 0,0 0,0 22,0 0,0 0,0 0,22 0,0 0,0-22,22 22,-22-22,22 0,0 0,0-22,0 0,0 0,0-22,0 0,0 0,-22 22,22-22,0 22,-22 22,22 0,0 0,0-22,0 22,0 0,0 0,0 0,0 0,0 22,0-22,22 0,-22 0,22 0,-22 0,22 22,0-22,0 0,0 0,22-22,-22 22,22 0,-22-22,22 22,-22 0,22-22,-22 22,0 0,1 0,-23 0,22 0,-22 0,22 0,-22 0,22 0,-22 0,22 0,22 0</inkml:trace>
  <inkml:trace contextRef="#ctx0" brushRef="#br0" timeOffset="7967">13009 16162,'0'-22,"0"22,-22-22,22 22,-22 0,22 0,0 0,0 0,0 0,22-23,-22 23,22 0,-22 0,22 23,0-23,0 22,-22 0,22 22,0-22,0 22,22 0,-22 0,0-22,0 0,-22 0,22-22,0 22,-22-22,22 0,-22 0,0 0,0 0</inkml:trace>
  <inkml:trace contextRef="#ctx0" brushRef="#br0" timeOffset="8359">13428 16051,'-22'0,"0"0,-1 22,1-22,0 22,22-22,-22 23,0-1,22 0,-22 0,0 0,0 22,-22 0,22 22,-22-22,0 22,0-22,22 1,0-23,0 0,-1 0,23-22,0 0,0 0,0-22,23 22,-1-22,0 0</inkml:trace>
  <inkml:trace contextRef="#ctx0" brushRef="#br0" timeOffset="11704">14927 15699,'-22'0,"22"0,0 0,0 0,0 0,0 0,0 0,0 0,0 0,0 0,0 0,0 0,0 0,0 0,0 0,0 0,0 0,0 0,0 0,0 0,0 0,0 0,0 0,0 0,0 22,0 22,0 0,0 44,0-22,0 22,0 1,0-1,0-22,0-22,0 0,0 0,0-22,0-22,0 0,0 22,0-22,0 0,0 0,22-22,-22 22,0-22,0 22,22-22,-22 22,0 0,0-22,22 22,-22-22</inkml:trace>
  <inkml:trace contextRef="#ctx0" brushRef="#br0" timeOffset="12611">16448 16206,'22'0,"-22"0,0 0,0 0,0 0,0 0,22 22,0 22,23 0,-1 0,0 22,0-22,0 0,-22 1,22-1,-22-22,0 0,0 0,-22-22</inkml:trace>
  <inkml:trace contextRef="#ctx0" brushRef="#br0" timeOffset="12851">16867 16250,'-88'110,"44"-66,0 22,-22 0,44 1,-22-23,21 0,23-22,0-22,0 0</inkml:trace>
  <inkml:trace contextRef="#ctx0" brushRef="#br0" timeOffset="13271">17815 16007,'22'0,"0"-22,-22 22,0 0,22 0,-22 0,0 0,0 0,22 0,-22 0,0 0,0 0,0 22,0 0,0 0,0 45,0-1,0 0,0-22,-22 22,22-22,0-22,0 0,0 0,22-22,-22 0,0 0</inkml:trace>
  <inkml:trace contextRef="#ctx0" brushRef="#br0" timeOffset="13608">17639 16382,'0'0,"0"22,0-22,0 0,22 0,0 0,22 0,22 0,22 0,1 0,21 0,-22 0,22 0,-22 0,1 0,-1 0,-22 0,-22 0,0 0,-22 0,-22 0,22 0,-22 0,-22 0,22 22,-22-22,0 22,22-22</inkml:trace>
  <inkml:trace contextRef="#ctx0" brushRef="#br0" timeOffset="14007">17926 16713,'22'-22,"-22"22,0-22,0 22,0 0,0 22,0-22,0 22,22-22,-22 44,0 0,0 0,0 0,0 0,0 0,0-22,0 1,0-1,0-22,0 0,22 0</inkml:trace>
  <inkml:trace contextRef="#ctx0" brushRef="#br0" timeOffset="14420">18234 16691,'0'0,"0"0,-22 0,22 0,-22 22,0-22,0 22,22 22,-22-22,22 22,0-22,0 22,0-22,22 0,-22 0,22 0,0-22,0 0,0-22,0 22,0-22,0 0,0-22,-22 0,22 22,-22-22,-22 0,0 0,0 22,0 22,0-22,0 22,0 0,0 0,22 0,-22 22,22-22,0 0,0 22,0-22</inkml:trace>
  <inkml:trace contextRef="#ctx0" brushRef="#br0" timeOffset="14787">18477 16713,'44'-44,"-44"22,0 22,0 0,0 0,0 0,-22 0,0 22,22-22,-22 44,0 0,0 0,22 0,0 0,0 0,0-22,0 22,22-44,0 23,0-23,0-23,22 1,-22 0,0 0,0-22,-22 22,0-22,0 22,-22-22,22 22,-22 0,0 22,0-22,0 22,0 0</inkml:trace>
  <inkml:trace contextRef="#ctx0" brushRef="#br0" timeOffset="15207">18852 16691,'22'-44,"-22"22,-22 22,22 0,-22 0,-1 0,1 0,0 0,0 44,0-22,0 22,0 0,0 22,22-22,-22 0,22 0,22-22,-22-22,22 23,22-23,-22 0,22-23,-22-21,23 0,-23 0,0-22,-22 22,0-22,0 22,0-22,-22 21,-22 23,21 0,-21 0,0 0,0 22,0 0,0-22</inkml:trace>
  <inkml:trace contextRef="#ctx0" brushRef="#br0" timeOffset="33994">17396 11553,'-22'-44,"0"44,22-22,0 0,0 22,0 0,0 0,0 0,0 0,0-22,0 22,0 0,0 0,0 0,0 0,0-22,0 22,0 0,0 0,0 0,0 0,0 0,0 0,0 0,0 0,0 0,0 22,0-22,22 22,-22 0,0 0,0 0,0 0,0-22,0 23,-22-23,22 0,-22 0,0 0,22-23,-22 23,22-22,-22 0,22 0,0 0,22 0,-22 22,22-22,0 22,0 0,-22 0,22 0,-22 22,22-22,-22 22,0-22,0 22,-22 0,0-22,22 22,-22-22,0 0,22 0,0-22,-22 22,22-22,0 22,0-22,22 22,-22 0,22 0,-22 0,0 22,22-22,-22 22,0-22,0 22,0-22,0 22,-22-22,22 0</inkml:trace>
  <inkml:trace contextRef="#ctx0" brushRef="#br0" timeOffset="34482">17551 11157,'0'0,"0"0,0 0,0 0,0 0,0 0,0 0,0 22,0-22,0 22,22 0,-22 0,0 22,-22 0,22 22,0-22,0 0,-22 0,22 1,0-23,0 0,0 0,0-22,0 0,0 0,0 0,0-22,0 0</inkml:trace>
  <inkml:trace contextRef="#ctx0" brushRef="#br0" timeOffset="35278">17705 11245,'0'0,"0"-22,0 22,0 0,0 0,0 0,0 0,0 0,0 0,0 0,0 0,0 0,-22 0,22 0,0 0,0 22,0-22,0 0,0-22,0 22,0 0,0 0,22-22,-22 0,22 0,0 0,0-1,22-21,-22 22,0 0,0 22,0 0,1 0,-23 0,22 0,-22 22,22 0,-22 0,0 23,0-23,0 22,0 0,-22 0,0 0,22-22,-23 0,1 0,0 0,-22 0,22-22,0 0,0 0,0 0,0 0,0-22,22 22,0 0,0 0,0 0,0-22,22 22,0-22,0 22,22-22,0 0,-22 22,22-22,-21 22,21 0,-22 0,22 0,-22 22,0 0,0 0,0 0,0 0,22 0,-22 22,0-22,-22-22,22 22,-22 0,0-22,0 0,0 0,0 0</inkml:trace>
  <inkml:trace contextRef="#ctx0" brushRef="#br0" timeOffset="45829">9547 17859,'22'22,"-22"-22,0 0,0 0,0 0,0 0,0 0,0 0,0 0,0 0,0 0,0 0,-22 0,22 0,0 0,0 0,0 0,0 0,0-22,22 0,-22 22,0-22,22 22,-22-22,22 22,0-22,-22 22,22 0,-22 0,0 0,0 0,0 0,0 22,0 0,0 0,0 0,-22 22,22-21,-22-1,22-22,-22 22,22-22,0 0,0 0,0 0,0 0,0-22,0 0,0 22,22-23,0 1,-22 0,22 22,0-22,-22 22,22 0,-22 0,0 0,22 22,-22-22,0 22,0 0,0 1,0-1,-22 0,22 0,-22-22,22 0,0 0,-22 0,22 0,-22-22,22 0,0 0,0-1,0 1,0 22</inkml:trace>
  <inkml:trace contextRef="#ctx0" brushRef="#br0" timeOffset="46309">9922 17551,'22'-22,"-22"22,0-22,0 22,0 0,0 0,0 0,0 22,0-22,22 22,-22 0,0 22,0-22,22 22,-22 0,0-22,22 22,-22 0,0 0,0 1,0-23,0 0,0 0,0-22,0 0,22 0,-22 0,0 0,0-22</inkml:trace>
  <inkml:trace contextRef="#ctx0" brushRef="#br0" timeOffset="46985">10164 17639,'0'22,"0"-22,-22 0,22 0,0 0,0 0,0 0,0 0,0-22,0 22,22 0,-22-22,22 22,-22-22,23 22,-1-22,-22 22,22-22,0 22,22 0,-22 0,0-22,0 22,0 0,0 22,0 0,0-22,-22 22,22 0,-22 22,0-22,0 22,-22 0,22 0,-22 0,0-22,0 23,0-23,-22 0,22 0,0-22,0 0,0 0,0 0,22-22,0 0,0 0,0 22,0-23,0 1,0 22,22-22,0 22,0-22,-22 22,22 0,22 22,-22-22,0 22,22 0,0 1,-22-1,22 0,-22 0,22-22,-44 22,22-22,-22 0,0 0,0 0</inkml:trace>
  <inkml:trace contextRef="#ctx0" brushRef="#br0" timeOffset="48005">9172 18675,'0'0,"-22"-22,22 22,0 0,0 0,0 0,0 0,0 0,22 0,-22 0,0 0,0 0,0 0,0 0,0 0,22-22,-22 22,0 0,0 0,0 0,0 0,0 0,0 0</inkml:trace>
  <inkml:trace contextRef="#ctx0" brushRef="#br0" timeOffset="49009">9172 18234,'0'0,"-22"0,22 0,0 0,0 0,0 0,0 0,0 0,0 0,0 0,0-22,0 22,0 0,22 0,-22 0,22 0,0 0,-22-22,22 22,0 0,23 0,-23-22,22 22,0 0,0 0,0 0,0 0,0 0,22 0,-22 0,23 0,-1 0,0 0,-22 0,22-22,0 22,-22 0,22-22,-21 22,21 0,-22 0,0 0,0 0,22 0,-22 0,0 0,22 0,-21-22,-1 0,22 0,-22 0,0 0,0 0,-22 22,22-22,-22 22,22 0,-22 0,0 0,1 0,-1 0,0 0,22 0,-22 22,-22-22,22 0,0 0,-22 0,22 0,-22 0,22 0,-22 0,0 0,22 0,-22 0,0 0,0 0,0 0,0-22,22 22,-22 0,0 0,0 0,0 0,0 0,0 0,0 0,-22 0,22 0</inkml:trace>
  <inkml:trace contextRef="#ctx0" brushRef="#br0" timeOffset="54309">12039 18521,'-111'110,"67"-22,0-22,0 23,0-23,22-22,0 0,0-44,0 0,22 0,-22 0,0 0,0 0,0 0,-1 0</inkml:trace>
  <inkml:trace contextRef="#ctx0" brushRef="#br0" timeOffset="55461">10120 18653,'0'0,"0"0,0 0,0 0,0 0,0 0,0 0,0 0,0 0,0 0,0 0,0 0,0 0,0 0,0 0,0 0,0 0,0 0,0 0,0 0,0 0,22 0,-22 0,22 22,-22-22,22 22,-22 0,23-22,-23 22,0-22,0 0,0 0,0 0,0 0,0 0,-23 0,23 0,-22-22,22 0,0-22,0 0,0 0,0 0,22 22,-22 0,0 22,23 0,-23 0,22 0,-22 22,0 0,0 0,0 22,0 0,0-22,-22 22,22-22,-23 0,1-22,22 0,0 0,-22 0,22 0,0 0,0 0,22-22,-22 0</inkml:trace>
  <inkml:trace contextRef="#ctx0" brushRef="#br0" timeOffset="56001">10429 18344,'22'-22,"-22"22,0 0,0 0,0 0,0 0,0 0,0 0,0 0,0 22,0 0,0 1,22-1,-22 22,0-22,0-22,0 22,0 0,-22-22,22 0,0 0,0 0,0 0,0 0,22 0,-22-22,22 22,0-22,0 0,0 0,0 22,22 0,-22 0,1 22,-1-22,0 22,0 22,0-22,-22 22,0-22,0 22,-22 0,22-22,-22 0,-22 0,21 0,1 0,0 1,-22-23,22 0</inkml:trace>
  <inkml:trace contextRef="#ctx0" brushRef="#br0" timeOffset="56229">10407 18322,'-22'-22,"22"22,0 0,0 0,0-22,22 0,22 0,0-22,22 0,0 0,1 22,-23-22</inkml:trace>
  <inkml:trace contextRef="#ctx0" brushRef="#br0" timeOffset="61628">13163 17903,'-22'23,"22"-23,-22 22,0-22,22 0,0 0,0 0,0 0,0 0,0 0,0 0,22 0,0 0,-22-22,22 22,-22 0,22 0,-22-23,22 23,0 0,-22 0,0 0</inkml:trace>
  <inkml:trace contextRef="#ctx0" brushRef="#br0" timeOffset="61881">13251 18366,'22'-44,"-22"22,0 22,0 0,0 0,0 0,22 0,0 0,0 0,0 0,1 0,-1-22,-22 22</inkml:trace>
  <inkml:trace contextRef="#ctx0" brushRef="#br0" timeOffset="62840">13758 18234,'0'0,"0"0,0 0,0 0,0 0,0 0,0 0,0 0,0 0,0 0,-22 0,22 0,0 0,0-22,0 0,22 0,-22 0,0 22,0-22,22 22,-22 0,0 0,0 0,0 22,0-22,0 22,0 0,0 0,-22 0,22 0,-22-22,0 22,22-22,-22 0,22 0,0 0,0 0,0-22,0 22,0-22,22 0,0 0,0 0,0 22,0 0,-22 0,22 0,-22 22,23 0,-23 0,0 0,-23 0,23 0,-22-22,22 0,-22 22,22-22,0 0</inkml:trace>
  <inkml:trace contextRef="#ctx0" brushRef="#br0" timeOffset="63620">13847 17970,'0'-22,"0"22,0-22,0 22,0 0,0-23,0 23,0-22,22 22,-22-22,22 22,-22-22,22 22,-22-22,0 22,22-22,0 22,-22-22,22 22,0 0,0 0,0 0,-22 22,22 0,0 0,0 22,0-22,-22 23,22-1,-22 0,0 0,0 0,-22 0,22-22,-22 22,22-22,-22 0,0 0,-22 0,22-22,0 0,0 0,0 0,0-22,22 0,-22 0,22 22,22-22,-22-22,22 22,0 0,0 0,22 0,-22 22,22 0,-22 0,0 0,0 22,0 0,0 0,0 0,-22 0,22 22,-22-44,0 22,0 0,0-22,0 0,0 0,0 0</inkml:trace>
  <inkml:trace contextRef="#ctx0" brushRef="#br0" timeOffset="64220">14376 17727,'0'0,"-22"0,22 0,0 0,0 0,0 0,0 22,0-22,22 0,-22 22,0-22,0 22,0-22,0 22,0-22,0 22,0 0,0 0,0 23,0-1,0-22,0 22,0-22,0 0,0 0,0-22,0 22,0-22,0 0,0 0,22 22,-22-22,22 0,-22 0,22 0,0-22,-22 22,22-22,0 22,-22-22,22 22,0 0,-22 0,22-22,-22 22,22 0,-22 0,22 0,-22 0,22 22,-22-22,0 0,0 0</inkml:trace>
  <inkml:trace contextRef="#ctx0" brushRef="#br0" timeOffset="64716">14574 17661,'0'0,"0"0,-22 0,22 0,0 0,0 22,0-22,0 22,0-22,0 22,0-22,0 22,22 0,-22 0,0 22,0-22,0 45,22-1,-22 0,0 0,0-22,0 22,22-22,-22 0,0-22,0 0,0 1,0-23,0 0,0 22,0-22,22 0,-22-22</inkml:trace>
</inkml:ink>
</file>

<file path=ppt/ink/ink3.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4-10-23T17:59:02.551"/>
    </inkml:context>
    <inkml:brush xml:id="br0">
      <inkml:brushProperty name="width" value="0.05292" units="cm"/>
      <inkml:brushProperty name="height" value="0.05292" units="cm"/>
      <inkml:brushProperty name="color" value="#FF0000"/>
    </inkml:brush>
  </inkml:definitions>
  <inkml:trace contextRef="#ctx0" brushRef="#br0">17970 12568,'0'0,"-22"0,22 0,-22-22,22 22,-23 0,23 0,0 0,0 0,0 0,0 0,0 0,0-22,0 22,23 0,-23 0,22 0,-22 0,22 0,-22 22,22 0,-22 0,0 22,0-22,-22 22,22-22,0 0,-22-22,0 0,22 0,-23 0,23 0,-22-22,22-22,22 22,1-22,-1 22,0 0,0 0,0 0,0 22,0 0,-22 22,22 0,-22 0,0 22,0 0,0-22,0-22,0 0,0 0,-22 0,22 0,0-44,0 44</inkml:trace>
  <inkml:trace contextRef="#ctx0" brushRef="#br0" timeOffset="620">18256 12325,'0'-22,"-22"22,22-22,0 22,0 0,22-22,0 22,22-22,0 22,1 0,-1 0,0 22,-22 0,22 0,-22 44,-22 0,0 1,0 21,0 0,-22 0,-22-22,22-22,-22 0,22-21,-22-1,21-22,1 0,0-22,22-23,-22 23,22-22,22 0,-22 0,22 22,23 0,-23 22,0 0,22 22,-22 0,0 22,0 0,0 22,0-21,-22-1,0-22,22 0,-22 0,0-22,0 0</inkml:trace>
  <inkml:trace contextRef="#ctx0" brushRef="#br0" timeOffset="996">18763 12413,'22'0,"-22"0,0 0,0 0,0 0,0 0,0 0,0 22,0 0,0 1,0 21,0 0,-22-22,22 22,0-22,0-22,0 22,0 0,22-22,-22 0,22 0,23 0,-1 0,0 0,0-22,0 0,0 22,-22 0,22-22,-22 22,0 0,-22-22,0 22</inkml:trace>
  <inkml:trace contextRef="#ctx0" brushRef="#br0" timeOffset="1304">19072 12237,'0'-88,"0"88,-22-22,22 22,0 0,0 0,0 22,0 0,0 44,22 0,-22 44,-22 1,22-1,-22 0,0 0,22-21,-22-1,22-44,0 22,-22-22,22-22,0 0,0-22,0 0,0 0,0 0,22 0,-22-22</inkml:trace>
</inkml:ink>
</file>

<file path=ppt/ink/ink4.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4-10-23T17:59:13.883"/>
    </inkml:context>
    <inkml:brush xml:id="br0">
      <inkml:brushProperty name="width" value="0.05292" units="cm"/>
      <inkml:brushProperty name="height" value="0.05292" units="cm"/>
      <inkml:brushProperty name="color" value="#FF0000"/>
    </inkml:brush>
  </inkml:definitions>
  <inkml:trace contextRef="#ctx0" brushRef="#br0">18477 7298,'22'-22,"0"22,-22 0,0 0,22 0,0-22,0 22,22 0,22 0,0 0,1 0,-1 0,22 0,0 0,0 0,45 0,-1 0,22 0,1 0,-1 22,22 0,-21 0,-1 0,22 0,-21 0,-1 0,0-22,1 0,-23 0,-22 0,0 0,-21-22,-23 22,-22-22,0 22,-22 0,-22 0,0 0,-22 0,22 0,-22 0,0 0,22 0</inkml:trace>
  <inkml:trace contextRef="#ctx0" brushRef="#br0" timeOffset="5579">7452 10451,'0'0,"0"0,0 0,0 0,0 0,0 0,0 0,0 0,0 0,0 0,0 0,0 0,0 0,0 0,0 0,0 0,0 0,0 0,0 0,0 0,0 0,0 0,0 0,0 0,0 0,0 0,0 0,0 0,0 0,0 22,0 0,0 22,0 0,0 0,-22 23,22-1,0-22,22 0,-22-22,0 0,0 0,0-22,0 0,0 0,0 0,0 0,0 0,0-22,0 22,0-22</inkml:trace>
  <inkml:trace contextRef="#ctx0" brushRef="#br0" timeOffset="6271">7629 10760,'0'0,"0"0,-22 0,22 0,0 0,0 0,0 0,0 0,0 0,0 0,22 0,-22 0,0 0,0 0,0 0,0 0,0 0,0 0,0 0,0 0,22 0,-22 0,22 0,-22 0,22 0,-22 0,0 0,0 0,0 22,0-22,0 22,0-22,0 22,0-22,0 0,-22 0,22 0,0 0,0 0,0-22,0 0,0 22,0-22,22 22,-22-22,0 22,22 0,-22 0,0 0,0 0,0 22,0 0,0 0,-22 0,22-22,0 22,-22-22,22 0,0 0,0 0,0 0,0 0,0-22,0 0,22 22,-22-22,0 22</inkml:trace>
  <inkml:trace contextRef="#ctx0" brushRef="#br0" timeOffset="10327">8136 10473,'0'0,"0"0,0 0,0 0,-22 0,22 0,0 0,-22 0,22 0,0 0,0 0,-22 0,22 0,0 0,0 0,0 0,-22 0,22 0,0 0,-22 0,22 0,-22 0,22 0,-22 22,0-22,22 0,-23 0,23 0,-22 22,22-22,-22 22,22-22,-22 22,22-22,-22 22,22 0,0 0,-22 0,22 23,0-23,22 22,-22-22,22 0,0 0,0 0,0 0,1-22,-1 22,0-22,0-22,0 0,0 0,0 0,0 0,0-22,0 0,-22-1,22 1,-22 0,0 0,0 0,-22 22,22 0,-22 0,0 22,22-22,-22 22,0 0,0 0,0 0,0 0,0 22,22-22,-22 22,22-22</inkml:trace>
  <inkml:trace contextRef="#ctx0" brushRef="#br0" timeOffset="11363">8841 10672,'0'0,"0"0,0 0,0 0,0 0,0 0,0 0,0 0,0 0,0 0,0 0,0 0,0 0,0 0,0 0,0 0,0 0,0 0,0 0,0 0,0 0,0 0,0 0,0 0,0 0,0 0,0 0,0 0,0 0,0 0,23 0,-23 0,22 0,0 0,22 0,-22 0,22 0,0 0,0 0,0 0,-22-23,22 23,-22 0,0 0,-22 0,0 0,0 0,0 0,0 0,0 0,0 0,-22 0,22 0,0 0,0 0,0 0,0 0,0 0,0 0,0 0,0 0,0 0,0 0</inkml:trace>
  <inkml:trace contextRef="#ctx0" brushRef="#br0" timeOffset="12111">9569 10385,'0'22,"0"-22,0 0,-22 0,22 0,0 0,0 0,0 0,0 22,0-22,0 0,0 0,0 22,-22-22,22 0,0 0,0 22,0-22,0 0,0 0,0-22,0 22,0 0,0 0,22 0,0-22,0 22,0-22,0 22,-22 0,22 22,0-22,-22 44,0-22,0 22,0 0,-22 0,22 1,-22-1,0-22,0 0,0 0,-22 0,22-22,0 0,0 0,0 0,22-22,-22 22,22-22,22 22,0-22,0 0,22 0,-22 0,22 22,0-23,-22 23,0 23,22-23,-22 22,-22 0,23 0,-23 0,0 0,0 0,0-22,-23 22,23-22</inkml:trace>
  <inkml:trace contextRef="#ctx0" brushRef="#br0" timeOffset="12494">9900 10694,'22'22,"-22"-22,0 22,0-22,0 0,0 0,0 0,0 0,0 0,0 0,0-22,0 22,0-22,0 22,0 0,0 0,0 0,0 0,0 0,0 0,-22 22,22 0,0 0,0-22,-22 22,22-22,0 0,0 0,0 0,0 0,0 0,0 0,0 0,0-22,22 22</inkml:trace>
  <inkml:trace contextRef="#ctx0" brushRef="#br0" timeOffset="13034">10076 10385,'0'0,"0"0,0 0,0 0,0 0,0 22,0-22,0 22,0 0,0 0,0 0,0 0,0 0,22 22,-22-22,0 0,0 0,0 1,0-23,0 0,0 22,0-22,22 0,-22 0,22 0,0-22,0 22,1-23,-1 1,22 0,-22 22,0 0,0 0,-22-22,22 22,-22 0,0 0,0 0,0 0,0 0</inkml:trace>
  <inkml:trace contextRef="#ctx0" brushRef="#br0" timeOffset="13394">10275 10319,'0'-22,"0"22,0-22,-22 22,22 0,0 0,0 22,0 0,0 22,0 22,0 0,0 0,0 0,0 1,0-1,0 0,0-22,0 0,22-22,-22 0,0 0,0-22,0 0,22 0,-22 0,0 0,0 0,22-22,-22 22,0-22,0 0,22 0</inkml:trace>
  <inkml:trace contextRef="#ctx0" brushRef="#br0" timeOffset="22898">12965 10495,'0'0,"0"0,0 0,0 0,0-22,0 22,22-22,0 22,0-22,0 22,0 0,0 0,0 0,0 0,-22 0,0 22,0 0,0-22,-22 44,0-22,0-22,0 22,0-22,0 0,0 0,0 0,0-22,22 22,0-22,0 0,22 0,0 22,-22 0,22 0,0 0,0 22,0 22,-22-22,22 22,-22 0,0 1,-22-23,22 0</inkml:trace>
  <inkml:trace contextRef="#ctx0" brushRef="#br0" timeOffset="23490">13229 10209,'0'0,"0"0,0 0,0 0,22 0,-22 0,22 0,0 0,22-23,1 23,-1 0,0-22,0 22,0 0,0 0,0 0,-22 0,22 0,-44 0,22 0,-22 0,0 22,0-22,-22 23,0 21,22 0,-44 22,22-22,0 22,0 0,0-22,22 22,-22-21,22-23,-22 22,22-44,0 22,0-22,22 0,-22 0,0-22</inkml:trace>
  <inkml:trace contextRef="#ctx0" brushRef="#br0" timeOffset="23966">14045 10164,'0'-22,"0"22,-22 0,22-22,-22 22,0 22,22 0,-22 0,0 1,0 43,22-22,-22 22,0-22,0 22,22-22,0 0,0 0,22 1,0-23,0 0,22 0,-22-22,22 0,0-22,0 0,-22 0,22-23,-44 1,22 0,-22 0,-22 22,22 0,-22 0,-22 22,0 22,0-22,0 44,0-22,22 22,-22 0,22-22</inkml:trace>
  <inkml:trace contextRef="#ctx0" brushRef="#br0" timeOffset="24558">12898 10936,'22'-22,"-22"22,0 0,0-22,0 22,0 0,0 0,23 0,-23 0,0 0,22 0,-22 0,22 0,0 22,-22-22,44 0,-22 22,44-22,0 22,22-22,23 0,21 0,0-22,22 22,23-22,-23 22,1-22,-23 0,-22 22,-22-22,-22 0,-21 22,-1 0,-44 0,22 0,-22 0,0 0,0 0,0 22,0-22,0 22,-22 0,22-22,0 22,-22-22,22 22</inkml:trace>
  <inkml:trace contextRef="#ctx0" brushRef="#br0" timeOffset="25510">13450 11576,'0'-45,"0"45,0-22,0 0,0 22,0-22,0 22,0-22,22 0,-22 22,0-22,0 22,0 0,0 0,0 0,0 22,0-22,0 44,0 0,-22 0,22 23,-22-1,22-22,0 0,0 0,0-22,0 0,0-22,0 0,0 0,0 0,0 0,0 0,0 0,0 0,0 0</inkml:trace>
  <inkml:trace contextRef="#ctx0" brushRef="#br0" timeOffset="26342">13780 11972,'-22'0,"0"0,0-22,22 22,-22-22,22 22,0-22,0 22,0 0,0-22,0 22,22 0,-22-22,0 22,22 0,-22 0,22 0,-22 0,22 22,-22-22,0 0,0 22,0-22,-22 22,22-22,0 0,-22 22,22-22,-22 0,22-22,0 0,0 0,0 0,22 0,0 0,-22 22,22 0,-22 0,0 0,0 22,0-22,0 0</inkml:trace>
  <inkml:trace contextRef="#ctx0" brushRef="#br0" timeOffset="26754">14089 11377,'-22'-22,"0"22,0 0,0 0,0 0,0 0,0 44,22-22,-22 44,22 0,-22 23,22-23,0 0,22 0,0-22,0 0,22-22,0 0,22-22,-22-44,0 22,0-44,0 0,-21 0,-23 0,0 0,0-1,-23 1,23 22,-44 22,22 0,-22 22,0 22,44-22</inkml:trace>
  <inkml:trace contextRef="#ctx0" brushRef="#br0" timeOffset="30530">15125 10539,'22'44,"-22"-44,0 0,-22 0,22 0,0 0,22 0,-22 0,22 22,0 0,23 0,-23 23,0-23,0 0,0 0,0 0,0 0,0 0,-22-22,0 0,0 0,0 0,0 0</inkml:trace>
  <inkml:trace contextRef="#ctx0" brushRef="#br0" timeOffset="30777">15390 10363,'0'22,"0"-22,-22 22,0 0,0 22,-22 0,22 22,0 0,0-21,-1 21,1-22,0 0,0 0,0-22,0 0,22 0,-22-22,22 0,0 0</inkml:trace>
  <inkml:trace contextRef="#ctx0" brushRef="#br0" timeOffset="31061">15765 10253,'-22'-22,"0"22,22 0,-22 0,22 0,0 0,-22 44,22 0,0 44,0 0,0 0,0-22,0 1,22-1,-22-44,0 22,0-44,0 0</inkml:trace>
  <inkml:trace contextRef="#ctx0" brushRef="#br0" timeOffset="31430">16095 10231,'-44'22,"22"-22,-22 22,0 0,22 0,0 22,0 0,22 0,0 22,0-22,22 22,-22-21,44-23,-22 0,22-22,-22 0,22-22,-22 0,23-23,-23-21,-22 22,0-22,0 22,-22 0,0 0,-1 22,1 22,0 0,0 0,-22 0</inkml:trace>
  <inkml:trace contextRef="#ctx0" brushRef="#br0" timeOffset="31806">16470 10319,'44'-44,"-44"22,0 0,-22 0,0 22,22 0,-22 0,0 44,0 0,-22 0,22 44,0-22,0 0,22 0,0-21,22-1,0-22,0 0,22-22,0-22,0-22,0-1,1-21,-1-22,-22 0,-22 22,0 22,-22 0,0 22,0 0,-23 22,1 0,44 0</inkml:trace>
  <inkml:trace contextRef="#ctx0" brushRef="#br0" timeOffset="32533">17529 10186,'22'23,"-22"-23,0 0,-22 0,22 0,0 0,0 0,22 0,-22 0,44 0,0-23,0 23,22-22,-22 22,22-22,-22 22,1 0,-23 0,0 0,0 0,-22 0,0 0,0 0,0 0,-22 0,22 22,-22 0,0 1,0-1,-23 44,23 0,-22 0,22 22,0-22,0 0,22 1,-22-23,22-22,0 0,0-22,0 0,22 0</inkml:trace>
  <inkml:trace contextRef="#ctx0" brushRef="#br0" timeOffset="33506">18212 10297,'-22'0,"0"0,22-22,0 22,-22 0,22 0,0-22,0 22,0 0,0 0,0 0,0 0,0 0,0 0,0 0,0 0,0 0,0 0,0 0,0 0,0 22,0-22,0 0,0 0,0 0,0 0,0 0,0 0,0 0,0 0,0 0,0 0,0-22,0 22,0 0,0 0,0 0,0 0,0 0,0 0,0 0,0 0,0 0,0 22,0-22,0 0,0 0,0 0,0 0,0 0,0 0,0 0,0 0,0 0,0 22,22-22,-22 0,0 0,0 0,0 0,0 0,0 0,0 0,0 0,0 0,0 0,0 0,0 0,0 0,0 0,0 0,0 0,0 0,0 0,0 0,0 0,0 0,0 0,0 0,0 0,0 0,0 0</inkml:trace>
  <inkml:trace contextRef="#ctx0" brushRef="#br0" timeOffset="35177">18190 10209,'0'0,"0"0,0-23,0 23,0 0,0 0,0 0,0 0,0 0,0 0,0 0,0 0,0 0,0 0,-22 23,22-1,-22 0,0 44,0-22,0 22,22 0,0 0,0-22,0 23,0-23,22 0,22-22,-22 0,0 0,22-22,0 0,-22 0,22-22,-22 0,1-22,-23 0,0 22,0-23,0 1,-23 22,1 0,0 0,0 22,-22 22,22-22,0 44,-22-22,22 0,0 23,0-23,22 22,0-22,0 22,22-22,-22 0,22 0</inkml:trace>
  <inkml:trace contextRef="#ctx0" brushRef="#br0" timeOffset="36093">18719 10231,'-22'0,"0"0,22 0,-22 0,0-22,22 22,-22 22,0-22,0 0,0 22,0 0,0 0,0 0,0 0,22 22,-22-22,22 0,22 0,-22 0,22-22,0 0,22 0,-22 0,0-22,0 0,0 0,0-22,-22 22,0 0,0 0,0 0,0 22,-22-22,22 22,0 0,0 0,0 0,0 0,22 0,-22 0,22 0,0 0,0 0,0 0,0 0,0 0,-22 22,22-22,-22 22,0 0,0 22,-22 0,22 0,0 0,-22 0,22-22,0 22,-22-22,22 0,0 1,0-1,0 0,0 0,0-22,22 22,-22-22,0 0</inkml:trace>
  <inkml:trace contextRef="#ctx0" brushRef="#br0" timeOffset="36446">19006 10583,'0'0,"-22"0,22 0,0 0,0 22,-22-22,22 22,0 0,-22 23,22-23,0 22,0-22,22 0,-22 0,22-22,0 22,0-22,0 0,0-22,0 0,0 0,0 0,0 0,-22 0,0 0,0 0,0-1,-22 1,0 22,22 0</inkml:trace>
  <inkml:trace contextRef="#ctx0" brushRef="#br0" timeOffset="55532">11157 16999,'0'0,"-22"0,22-22,-23 22,23 0,-22 0,22 0,0 0,0 0,0 0,0 0,0-22,0 22,22 0,-22 0,0 0,0 0,0 0,0 0,0 0,0-22,-22 22,22 0,0-22,0 22,0 0,0-22,-22 22,22-22,0 22,-22 0,22-22,-22 22,22 0,-22 0,0 0,22-22,-22 22,0 0,0 0,0-22,0 22,0 0,-22 0,22 0,-22 22,22-22,-22 22,21-22,-21 22,22-22,-22 22,22 0,0 0,-22-22,22 22,0 0,0-22,0 22,0 1,0-23,0 22,22 0,-22-22,22 22,0-22,-22 0,22 22,0-22,0 22,-22 0,22 0,-22 0,22 0,0 0,-23 0,23 0,0 0,0 22,-22-22,22-22,0 22,0 0,0 0,0 0,0-22,0 23,0-1,22-22,-22 22,23-22,-23 22,22-22,0 0,0 0,0 22,0-22,0 0,0 0,0 0,0-22,0 22,0-22,0-22,0 21,22-21,-22 22,0-22,0 0,0 0,0 0,1 22,-1 0,-22-22,22 22,0 22,-22-22,22 22,-22 0,22-22,0 22,-22 0,22 0,0 0,0 0,0-22,22 22,-22 0,0 0,22 0,-22 0,22-22,-22 22,1 0,21-23,-22 23,0 0,0 0,0 0,0-22,0 22,0 0,-22 0,22 0,0 0,-22-22,22 22,0 0,-22-22,22 22,0-22,-22 0,0 22,0-22,0 22,0-22,0 0,0 0,-22 0,0-22,0 22,-22 0,22 22,-22-22,22 22,-22 0,0 0,0 0,-1 22,1 0,0 0,0 0,0 0,0 22,0 0,0 0,0 0,0 0,-1 1,23-1,-22 0,22-22,0 0,22-22</inkml:trace>
  <inkml:trace contextRef="#ctx0" brushRef="#br0" timeOffset="57120">10517 14354,'0'0,"-22"-22,22 22,-22 0,22-22,0 22,0 0,0 0,0 0,0-23,0 23,0 0,0 0,0-22,0 22,0 0,0 22,-22 1,22-1,-22 44,22 22,-22 22,22 0,0 45,0-23,0 22,0-21,0-23,0 0,22-22,-22-21,22-1,-22-22,0-22,0 22,0-22,0-22,0 22,0-22,0 22,0-22,0 22,0-22,0 22,0 0,22 0,-22 0,0 22,22-22,-22 0,22 23,0-1,0-22,0 22,0-22,0 0,0 0,1-22,-1 22,0-22,22 22,-22-22,22 0,-22-22,22 0,-22 0,0 0,22-22,-22-22,0 22,0-23,0 1,0-22,-22 0,0-22,-22 21,22-21,-22 0,22 22,-22 22,22-1,-22 1,22 22,0 0,-22 0,22 0,0 0,0 0,0-22,0 21,0-21,22 0,-22 22,0 0,22 0,-22 0,0 0,0 22,22-22,-22-1,22 1,-22 0,0 0,0 0,0 22,0 22,0-22,0 22,0 0,0 22,-22-22,22 22</inkml:trace>
  <inkml:trace contextRef="#ctx0" brushRef="#br0" timeOffset="57968">10451 14243,'22'-22,"-22"22,0-22,0 0,0 22,0-22,0 22,0 0,0 0,0 0,0 0,0 22,0-22,22 22,0 22,0 0,0-21,22 21,-22-22,45-22,-23 0,0-22,22 0,0 0,-22-23,0 1,0-22,-22 22,0 0,0-22,-22 22,0 0,-22 0,22 22,-22 22,0-23,0 23,-22 23,0-23,0 22,0 0,-22 0,0 0,-1 0,1 22,0-22,22 0,0 0,22 0,0 0,0 0,22 0,0 22,0-22,22 22,0 1,22-1,0-22,0 22,-44-44</inkml:trace>
  <inkml:trace contextRef="#ctx0" brushRef="#br0" timeOffset="61920">11774 16647,'0'0,"-22"-22,22 0,-22-22,22 21,-22-43,22 22,-22-22,22 0,0 0,0 22,0 0,0-1,0 23,0-22,0 22,0 0,0 0,0 22,0 0,0 22,0 0,0 44,0 23,-22 43,22 0,-22 1,22-1,0-22,0-22,0-22,0 1,0-23,0-22,0 0,0 0,0 0,0-22,0 0,0 0,0 0,0 0,0-22,0 0,0 0,22 0,-22-22,0-1,0 1,0 0</inkml:trace>
  <inkml:trace contextRef="#ctx0" brushRef="#br0" timeOffset="62800">9922 16514,'-22'-22,"22"0,-22 22,22-22,0 22,0 0,0 0,0 0,0 0,0 0,0 0,0 22,0 22,0 23,0 21,0 22,0 0,0 23,0-23,0-22,0 0,-22-22,22 0,0-44,0 1,0-23,0 0,0-23,0 1,0-22,-22-22,22-22,22-22,-22 0,0-23,-22 1,22 22,0-1,0 1,-22 44,22 22,0 22,0 0,0 22,0 0,0 22,0-22,0 22,0 0,0 0,-22 0,22 22</inkml:trace>
  <inkml:trace contextRef="#ctx0" brushRef="#br0" timeOffset="63044">9812 16360,'-22'0,"0"0,22-22,-23 22,23 0,0 0,0 0,23 0,-23 22</inkml:trace>
  <inkml:trace contextRef="#ctx0" brushRef="#br0" timeOffset="63779">9900 16162,'-22'0,"22"0,0 0,0 0,0 0,-22 0,22 0,0-22,-22 22,0 22,22 0,-22 0,0 22,-23 22,23 22,-22 0,0 1,22-23,0 0,0-22,0-22,22 0,0-22,0 0,0 0,22-22,-22 0,22-22,0-22,22 22,-22-45,22 23,0 0,1 0,-1 0,0 0,0 0,0-1,0 23,-22 0,0 22,0 0,-22 0,0 22,0 0,0 0,0 22,-22 0,0 0,22 0,-22 44,22-22,-22 1,22-1,0 0,0 0,0 0,0-22,22 0,-22 0,22 0,-22 0,22 0,-22-22,22 22,-22-22,22 0,-22 0,0 0,22-22</inkml:trace>
  <inkml:trace contextRef="#ctx0" brushRef="#br0" timeOffset="64844">11443 16095,'22'-22,"0"22,-22-22,22 22,-22-22,22 22,-22 0,0 0,0 0,0 0,0 0,0 22,0 0,0 23,0 21,0 22,0 22,22 0,-22 23,0-23,23 0,-23-22,0 1,22-23,-22 0,0-22,0-22,0 0,0 0,0-22,0 0,0 0,0-22,22 0,-22-22,0-22,0 0,0-45,0 23,0-22,-22 0,22 21,0 1,-22 22,22 0,0 0,-23 22,23 22,0-22,0 22,0-23,0 45,0-22,0 22,0 0,0 0,-22 0,22 22,-22-22,22 22,-22 1,-22-1,22 22,0 0,-22 0,0 0,22 0,-22 0,44-22,-22 0,22 0,0-22,0 0,0 0,0-22,22 0,22-22,-22 0,22-22,0 0,-22-22,22 21,-22 1,0 22,0 22,-22 0,0 22,0 22,0 0,0 0,0 44,0 0,22 1,-22-23,23 22,-1-22,0 0,0 0,-22-44</inkml:trace>
  <inkml:trace contextRef="#ctx0" brushRef="#br0" timeOffset="66360">10363 16118,'22'110,"0"-44,22-22,22-22,22 0,-21-22,21-22,0 0,-22-22,0-22,0 0,-22-1,1-21,-45 22,0-22,-23 22,1-22,-22 21,0 1,0 0,-22 44,0 22,0 44,0 0,-1 45,23-1,0 22,0 0,44 0,0 23,22-45,22 0,0-22,23-22,21 0,-22-44,0-22,0 0,0-44,-22 22,-22-44,0 22,-22-22,0-1,-22 1,0 0,-22 22,0 0,0 44,0 0,0 22,-22 22,22 0,-22 22,21 22,1 0,22 0,0 0,22 1,22-23,0 22,0-44,0 0,23 0,-1-22,0 0,-22-22,22 0,0-22,0 0,-22-23,0 1,-22 0,0 22,0 0,-22 0,0 22,0 22,0 22,0 0,0 44,-22 0,22 22,0-21,22 21,0-44,22 0,0 0,0-22</inkml:trace>
  <inkml:trace contextRef="#ctx0" brushRef="#br0" timeOffset="67659">11906 17308,'-44'0,"44"0,0 0,0 0,0 0,0 0,0 0,0 0,0 0,0 0,0 0,0 0,22 0,0 0,0 0,44 0,1 22,21 0,22 0,-22 0,22 0,-21 0,-23 0,0-22,-22 0,-22 0,0 0,-22 0,0 0,0 0,0 0,-22 0,0 0,0 0,22 0,-22 0,0 0,0 0,22 23,-22-23,0 0,0-23,0 23,-22-22,22 22,-23-22,23-22,-22 22,22 0,0 0,0 22,0 0,22 0,0 0,0 0,0 0,0 0,22 0,-22 0,22 22,22 0,-22-22,22 22,-22-22,23 0,-23 0,22 22,-22-22,0 0,0 22,0-22,0 0,0 22,-22-22,22 0,-22 22,0-22,0 0,0 0,0 0,0 0,0 0,-22-22,0 22,0 0,0 0,0 0,-22 0,22 0,0 0,0 22,22-22,-22 23,22-23,0 22,0 22,0-22,0 0,22 22,-22-22,22-22,-22 22,0-22,0 0,0 0,0 0,0 0,0 0,0-22,-22 0,22 0</inkml:trace>
  <inkml:trace contextRef="#ctx0" brushRef="#br0" timeOffset="68947">11531 17771,'45'-22,"-45"22,0 0,0 0,0 0,0 0,0 0,0 0,0 0,0 0,0 0,0 0,0 0,0 0,22 0,-22 22,44 22,-22 22,22 23,0-1,22 22,-22 0,0 23,22-45,-22 0,1-22,-1 0,0-22,-22-22,0 0,-22-22,0 0,0 0,0 0,0-22,0 22,0 0,0 0,-22-22,0 0,22 22,-22-22,22 0,-22 22,0-22,22 22,-22 0,0 0,-23-22,1 22,0 0,0-22,-22 0,22 22,-22-22,0 0,-1 0,1 0,44 22,-22 0,44 0,0 0,0 0,0 0,22 22,22 0,22 22,1-22,-1 22,22-22,-22 0,0-22,0 22,1-22,-45 0,0 0,0 0,-22 0,0-22,0 0,-22-22,0-22,0 0,-1-22,23 21,-22 1,22 0,0 44,0 22,0 22,0-22,0 22,0-22,0 22,0-22,22 0</inkml:trace>
  <inkml:trace contextRef="#ctx0" brushRef="#br0" timeOffset="71947">11002 18080,'22'-66,"-22"66,-22-22,22 22,-22 0,22 0,0-22,-22 22,22-22,0 0,-22 22,22-23,0 23,-22 0,22-22,0 22,0-22,0 22,-22 0,22 0,0 0,0 0,0 22,0-22,0 22,-22 23,22 21,-22 44,0 0,22-22,-22 1,22-23,-22 0,22-22,0 0,0-22,0 0,-22 0,22-22,0 0,0 0,0 0,0 0,0 0,0 0,0 0,0 0,0-22,0 22,0-22,0 22,-22-44,0 22,22 0,-22 0,0 0,-1 0,1 22,0-22,0 0,0 22,0-22,0 22,22-22,-22 22,22-22,0 22,0 0,0 0,0 0,0 22,0-22,0 44,0 0,22 22,-22-22,0 0,22-22,-22 0,0-22,22 22,-22-22,0 22,0-22,0 0,22 0,-22 0,22 0,0-22,0 0,1 0,21 0,-22-22,22 0,0 0,-22 0,0 22,0 0,-22 22,0 0,0 0,0 0,0 0,0 0,0 0</inkml:trace>
  <inkml:trace contextRef="#ctx0" brushRef="#br0" timeOffset="73000">9922 17948,'22'-22,"-22"22,0-23,0 23,0 0,0 0,0 23,0-23,0 0,-22 22,22 0,-22 22,0-22,0 22,-22-22,0 22,-1 0,1 0,0 22,0-22,0 1,0 21,0-22,22-22,0 0,0 22,0-44,22 22,0-22,0 0,0 0,0 0,0 0,0 0,22-22,-22 22,22-22,-22 22,0-22,22 22,-22-22,0 22,0-22,0 0,0 0,-22 0,22-22,-22-1,0 1,0 0,22 0,-22 0,22 0,0 44,0-22,-22 22,22 0,0 0,0 0,0 0,0 0,0 0,0 0,0 22,0-22,0 22,0 22,-23-22,23 22,0 0,0 0,23 1,-23-1,22 0,-22-22,22 22,0-22,0 22,0 0,-22-22,44 0,-22 22,0-22,0 0,22 0,-22 1,22-1,-22-22,0 22,0-22,0 0,-22 0,0 0,0 0,0 0,0 0,0 0,0 0,0 0,0 0,-22 0</inkml:trace>
  <inkml:trace contextRef="#ctx0" brushRef="#br0" timeOffset="74415">10032 16955,'0'0,"0"0,0 0,0 0,0 0,0 0</inkml:trace>
  <inkml:trace contextRef="#ctx0" brushRef="#br0" timeOffset="76063">10032 17396,'-22'22,"0"-22,0 0,22 0,0 0,-22 0,22-22,0 22,-22-22,22 22,0 0,-22-22,22 22,-22 0,22 0,0 0,-22 0,0 0,0 0,0 0,-23 22,1-22,-22 22,0-22,-22 22,22-22,-22 22,-1-22,23 0,-22 22,44-22,0 0,0 0,22 0,0 0,22 0,0 0,0 0,0 0,0 0,0 0,22 0,-22 0,0 0,22 0,-22 0,0 23,22-23,-22 22,0-22,22 22,-22 0,0 0,0-22,22 22,-22 0,0-22,0 22,0 0,22 0,-22 0,22-22,-22 22,22 0,0-22,0 22,-22 0,22-22,0 22,-22-22,0 0,0 0,0 0,0 0,0 0,-22 0,0-22,0 0,0 0,0-22,-22 0,22 0,-22 0,22-22,0 21,0 1,22 22,-22 0,22 22,-23 0,23 22,0-22,0 0,23 0,-23-22,44 22,-22-22,22 0,22 0,-22 0,22-22,-22 22,0 0,0 0,-21 0,-1 0,0 0,-22 22,0 0,0-22,0 22,0 0,0 0,0 22,0-22,0 0,0 0</inkml:trace>
  <inkml:trace contextRef="#ctx0" brushRef="#br0" timeOffset="80559">10473 15787,'-22'-22,"22"22,-22 0,22 0,0 0,-22 0,22 0,0 0,0 0,0 0,0 0,22 0,-22 0,22 0,0 0,0 0,22 0,0 0,22-22,23 22,-1-22,0 0,-22 0,22 0,-44 22,1-23,-1 23,-44 0,22 0,-22 23,0-23,0 0,-22 22,22 0,-22-22,22 22,-22-22,0 22,22-22,-23 0,23 0,0 22,-22-22,22 0,0 0,0 0,0 0,0-22,-22 22,22 0,-22 0,0 0,0 0,0 0,-22 0,0 0,-22 0,22 0,0 0,-22 0,21 0,-21 22,22-22,0 22,22-22,-22 22,44-22,-22 0,22 22,0-22,0 0,22 0,-22 0,44 0,0-22,22 22,0 0,1 0,-1 0,22 0,-22 0,0 0,0 0,-22 0,-22 0,-22 0,0 0,0 0,-22 0,0 0,-22 0,0 0,-22 0,-22-22,22 22,-22-22,21 0,1 0,0 0,0 22,22-22,22 22,0 0,22 0,22 22,0-22,22 22,22 0,0 0,22 0,1 0,-1 0,0 0,0-22,-22 0,-22 0,-22 0,1 0,-23 0,0 0,-23 0,-21 0,0 0,-22 0,22-22,-22 22,22-22,44 22</inkml:trace>
  <inkml:trace contextRef="#ctx0" brushRef="#br0" timeOffset="81435">10583 15853,'-22'-44,"0"44,-22 0,22 0,0 22,22 0,0-22,0 44,0-22,0 22,0 22,0-22,0 23,-22 21,22-22,0 0,0-22,0 22,22-44,-22 0,0 0,0-22,0 0,0 0,22 0,-22 0,0 0,0 0,0 0,0 0,0 0,0 0,22 0,-22 0,0 0,22 23,-22-23,22 0,0 0,0 0,22-23,1 23,21-22,-22 0,22 0,0 0,0 0,0 22,-22-22,23 22,-23 0,-22 0,0 0,0 0,0 0,-22 0,0 0,0 0,0 0,0 0,0 0,0 0,0 0,-22-22,22 22,-22-44,22 22,-22-44,0 0,22 0,-22-1,22-21,-22 44,22 0,-22 22,22 0,0 22,0 0,0 0,0 0,0 0,0 0,0 22,0-22,22 0,-22 0,0 22,0-22,0 22,22 0,-22-22,0 22,0 0,22-22,-22 22,0-22,0 22</inkml:trace>
  <inkml:trace contextRef="#ctx0" brushRef="#br0" timeOffset="125744">16955 15125,'0'0,"0"0,-22-22,22 22,-22 0,22 0,0 0,0 0,0 0,0 0,0-22,0 22,0-22,0-22,0 22,22-22,-22-22,22 0,0 0,23-1,-1 1,22 0,-22-22,22 44,0-22,22 22,-22-1,-21 23,21 0,-22 0,22 22,-22 0,-22 0,22 22,-22 0,0 0,0 0,0 23,-22-1,0-22,-22 22,22 0,-22-22,0 22,0-22,-22 22,22-22,-22 0,0 22,0-22,22 1,-22 21,0-22,21-22,-21 22,0 0,22-22,-22 22,0-22,0 0,0 22,0-22,22 0,-22 22,22-22,0 0,22 0,-23 0,23 22,-22-22,22 22,0 0,-22 0,22 0,0 0,0 0,-22 22,22-22,0 0,0 0,0 1,0-1,0 0,0-22,0 0,0 22,0-22,0 0,0 0,0 0,0 0,0-22,0 22,-22 0,22-22,0 22,-22-22,22 22,-22-23,22 1,0 22,-22-22,22 22,0-22,0 22,0 0,0 0,0 0,0 0</inkml:trace>
  <inkml:trace contextRef="#ctx0" brushRef="#br0" timeOffset="127184">16316 13053,'0'-22,"0"22,-22 0,22 0,0 0,0-22,0 22,0 0,0 0,0 0,0 0,0 0,0 0,0 0,0 0,0 0,0 22,0 0,0 22,0 44,0 22,22 23,-22 43,0 0,0-21,22-1,-22 0,0-43,22-23,-22-22,22-22,0-22,0-22,0 0,22-44,-22 22,23-44,-1 0,0 0,-22-1,22-21,-22 22,0 22,0-22,0 0,0-23,-22 1,0 0,0-22,0 22,-22-23,22 23,-22 22,22 0,0 0,0 22,-22 22,22 0,0 22,0-22,22 22,-22 0,0 0,22 0,-22 22</inkml:trace>
  <inkml:trace contextRef="#ctx0" brushRef="#br0" timeOffset="128732">17330 17088,'44'66,"0"-22,-22 22,0-22,1 22,21 0,-22 1,22 21,0-44,-22 22,22 0</inkml:trace>
  <inkml:trace contextRef="#ctx0" brushRef="#br0" timeOffset="129397">17661 17837,'-44'-110,"0"66,0-22,-23 22,23-22,-22-23,22 23,0 0,0 0,44 22,-22 0,22 0,0 22,0-22,0 21,0 1,0 0,0 22,0 0,0 0,0 0,0 22,0 0,0 23,0 21,22 0,-22 0,22 0,-22 0,22-22,-22 0,0-21,0-23,0 22,0-22,0-22,0 22,-22-23,0 1,-22-22,0-44,0 22,0-44,-1 0,23 21,-22-21,22 22,0 22,22 22,-22 22,22 22,0 0,0 0,0 0,0 0,0 22,22 0,0 22,0 22,0 22,0-22,0 22,1-21,-1-23,0 22,-22-22,22 0,-22-22,0 0,0-22,0 0,0 0,0 0,0 0</inkml:trace>
  <inkml:trace contextRef="#ctx0" brushRef="#br0" timeOffset="140699">16426 15169,'0'0,"0"0,-22 0,22 0,0 0,-22 0,22 0,0 0,0 0,0 0,0 0,0 22,0 45,0-1,0 44,22 0,-22 23,0-1,0 0,22-44,-22 1,0-23,0-22,0-22,0-22,0 0,0 0,0-22,0 0,-22-44,22-1,-22-43,22-22,-22 0,22-23,-22 23,22 0,0 21,0 45,0 0,0 44,0 0,0 22,0 0,0 0,22 0,-22 0,22 0,-22 22,22-22,0 22,0 0,0 22,0-22,0 22,23 1,-1 21,0 0,22 0,-22 22,22 0,-22 1,22-1,-22 0,-22 0,1-22,-1 0,0-21,-22-1,0-22,0-22,0 0,0 0,0 0,0-22,-22 0,0 0,-1-23,-21-21,22 0,0 0,-22-22,22 22,-22 0,22 21,-22 1,22 0,-22 22,0 0,22 0,0 22,0 0,-1 0,1 0,22 0,0 22,0-22,0 0</inkml:trace>
  <inkml:trace contextRef="#ctx0" brushRef="#br0" timeOffset="141831">16404 14728,'-44'-22,"22"22,-22-22,22 22,0 0,0 0,22-22,22 22,0 0,22-22,22 22,0-22,22 22,1-22,21 0,-44 22,22-22,-22 0,-44 22,23 0,-45 0,0 0,0 0,-23 0,-21 0,-22 22,0-22,-44 22,22 0,-1-22,1 22,0-22,0 0,22 0,0 0,-1 0,23 0,22 0,0 0,22 0,0 0,22 0,0 0,22 22,23-22,21 0,0 22,0-22,-22 22,23 0,-1-22,-22 22,-22 1,0-23,-22 22,0-22,-22 0,-22 0,0 0,-44 0,0 0,0 22,-45 0,23-22,0 22,0 0,0 0,43 0,23 0,0-22,44 22,0 0,23 22,21 0,0-22,22 0,0-22,23 0,-23-22,-22 0,0 0,0 22,-44-22,0 22,-22 0,0 0,0 0,-44 0,0 22,0 0,-44 0,22 22,-23-22,1 0,22 0,0 1,22-1,0-22,22 0,22 0,0 0,22 0,22 22,0-22,44 22,0 0,23 0,-23 0,22-22,-22 22,0-22,-21 0,-45 22</inkml:trace>
</inkml:ink>
</file>

<file path=ppt/ink/ink5.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4-10-23T17:57:27.372"/>
    </inkml:context>
    <inkml:brush xml:id="br0">
      <inkml:brushProperty name="width" value="0.05292" units="cm"/>
      <inkml:brushProperty name="height" value="0.05292" units="cm"/>
      <inkml:brushProperty name="color" value="#FF0000"/>
    </inkml:brush>
  </inkml:definitions>
  <inkml:trace contextRef="#ctx0" brushRef="#br0">6041 6130,'0'-23,"0"23,0 0,0 0,0-22,0 22,-22 0,22 0,0-22,-22 22,22 0,0 0,-22 0,0 0,22 0,-22 0,0 0,22 0,-22 0,0-22,-22 22,22 0,0-22,-22 22,0 0,-1 0,1 0,0 0,-22 0,22 0,-22 0,22 22,-22-22,22 22,-23 0,23 0,0 23,-22-23,22 22,0 0,22 0,-22 0,22 0,0 0,0 22,-1-22,23 1,0 21,0-22,0 22,0 0,23 0,21 0,-22 1,22-1,22 0,-22-22,22 0,-22 22,22-44,1 22,-1-22,22-22,0 0,0 0,23-22,-1-22,-22-22,22 22,-22-44,-21 22,-1-1,0-21,-22 22,-22-22,0-22,-22 21,-22-21,0 0,-22 0,-22 22,0 21,-1 1,-21 22,0 0,0 22,0 22,21 0,1 0,0 0,0 44,22-22,0 22</inkml:trace>
  <inkml:trace contextRef="#ctx0" brushRef="#br0" timeOffset="1012">13295 5005,'-44'22,"22"-22,0-22,0 22,22 0,0 0,0 0,0 0,0 0,22-22,-22 0,22 0,-22 0,22 0,0 0,22 0,-22 0,23 0,21 0,-22 22,0 0,22 22,-22 22,22 0,-22 22,-22 22,22 0,-44 23,-22-1,0 0,-44 0,0-22,0-21,-22-23,22 0,-23-22,1-44,22 0,0 0,0-22,44 0,0-1,22 23,0-22,44 22,0 0,22 0,22 0,0 22,1 22,21 22,-44 0,22 0,-44 1,0-1,0-22,-44 22,0-22,0-22,0 22</inkml:trace>
  <inkml:trace contextRef="#ctx0" brushRef="#br0" timeOffset="1576">14596 4785,'44'-45,"-22"45,-22 0,-22 0,22 0,0 0,0 0,0 0,0 0,0 0,0 0,-22 22,0 1,-22-1,-22 44,22 0,-22 0,0 0,-1 22,1-21,22-23,-22 22,44-22,-22-22,22 0,22 0,0-22,0 0,22 0,0 22,22-22,22-22,-22 0,44 0,-21 22,-1-22,0 22,-22 0,0 0,0 0,-22 0,22 0,-22 0,-22 22,22-22,-22 0,0 0,0 0,-22 0,22 0</inkml:trace>
  <inkml:trace contextRef="#ctx0" brushRef="#br0" timeOffset="1897">14596 4740,'0'0,"0"0,0 0,0 0,0 0,22 22,-22 1,0-1,22 44,-22 0,0 22,0 22,0 1,-22 21,22-22,0 22,0-21,0-23,0 0,0-22,22 0,-22-22,0-22,0-22,0 0,0 0,0 0</inkml:trace>
  <inkml:trace contextRef="#ctx0" brushRef="#br0" timeOffset="2376">15412 4851,'66'-111,"-66"89,-22-22,0 44,-22 0,22 0,0 0,0 22,-22 22,-22 1,-1 43,1 22,-22 22,22 23,0-1,22 0,0-21,44-1,22 0,0-22,22-21,22-23,22 0,0-44,23-22,-1-22,22-22,-22-44,1-23,-23-43,-22 0,-22-45,-22 23,0-1,-44 23,-22 66,-22 22,-22 0,-1 22,-21 21,22 23,0 0,22 0,-1 0,23 23</inkml:trace>
  <inkml:trace contextRef="#ctx0" brushRef="#br0" timeOffset="55381">12987 6218,'0'0,"0"0,0 0,0-22,0 22,0 0,0 0,0 0,0 0,0 0,0 0,0 0,0 0,0 0,0 0,0 0,0 0,0 0,0 0,0 0,0 0,0 0,0 0,0 0,22 0,-22 0,22 0,-22 0,22 0,0 0,22 0,0-22,44 0,0 0,67-1,-1-21,45 0,43 22,-21 0,21 0,-21 0,-1 0,1 0,-23 22,0-22,-21 0,-45 0,0 0,-43 22,-23-22,0 22,-22-22,-22 22,-22 0,22 0,-22 0,0 0,0 0,-22 0,22 0,-22 0,22-22,-22 22,0 0,0 0,0 0,-22 0</inkml:trace>
  <inkml:trace contextRef="#ctx0" brushRef="#br0" timeOffset="56589">13758 6923,'22'0,"-22"-22,22 22,-22 0,0 0,0 0,0-22,0 22,0-22,0 22,0-22,0 0,-22 0,0 0,22-22,-44 22,44-22,-22 22,0 0,0 22,22-22,0 22,0 0,0 0,0 0,0 0,0 0,0 0,0 0,0 0,0 0,0 0,0 0,22-23,0 23,0-22,0-22,22 22,0 0,1 0,21 0,0 0,0 0,0 22,22 22,-22 22,1 22,-1 0,-22 45,-22-1,0 22,-44 23,0-23,-22 22,0-21,-45-23,23 0,-22-44,-22-22,22-22,-23-22,23-44,0 0,22-22,22-22,0 0,44-1,0 1,22 22,22 0,44 0,0 0,0 22,23 21,-23 46,0-1,0 22,-22 22,1 0,-23 0,0 0,-22 0,-22-22,0 1,0-23,0 0</inkml:trace>
  <inkml:trace contextRef="#ctx0" brushRef="#br0" timeOffset="56937">14618 6416,'0'66,"-22"-44,22 0,-22 0,22 23,0 21,0-22,0 22,22 0,-22-22,22 0,22 0,-22-22,22-22,1 0,-23 0,22-22,0 0,-22 22,0-22,0 0,0 0,-22 22</inkml:trace>
  <inkml:trace contextRef="#ctx0" brushRef="#br0" timeOffset="57177">14971 6416,'-22'44,"22"-22,-22 22,0 0,22 45,0 43,0 0,22-21,0 21,0-44,0 0,0 0,0-44,0 1</inkml:trace>
  <inkml:trace contextRef="#ctx0" brushRef="#br0" timeOffset="57581">15522 6394,'0'22,"-22"0,-22 0,0 0,22 44,-22 23,44-1,-22 22,22-22,22 0,-22 1,44-23,-22 0,22-44,-22 0,22-22,0-22,0 0,-22-22,23-22,-1 0,-22-23,0-21,-22 22,0-22,-22 44,-22-1,0 1,-45 44,23 0,-22 22,-22 44,44-22,-1 22</inkml:trace>
  <inkml:trace contextRef="#ctx0" brushRef="#br0" timeOffset="58113">18984 4079,'88'-22,"-66"22,-22 0,0 0,0 44,0 44,0 0,0 67,0-1,0 0,0 1,22-23,-22-22,0 1,0-23,0-44,-22-22,22 0,0-22,-22 0,22 0</inkml:trace>
  <inkml:trace contextRef="#ctx0" brushRef="#br0" timeOffset="58825">19866 4873,'66'-22,"-66"0,0 0,-22 0,0-1,0 1,0 0,0 0,0 0,0 0,0 0,-23 0,1 0,-22 22,22 22,-22 22,0 0,0 22,22 23,22-1,22 0,22-22,44 0,0-22,22 1,-22-45,22 0,1-45,-23 1,0-22,-22 0,0 0,-22-22,0 22,-22 44,0-23,0 45,0 0,0 0,0 22,0 23,0 21,22 22,0 22,0 45,22 21,-22 22,45 1,-23 21,0-21,0-1,-22-21,-22-23,0-44,0-22,-44-44,0 1,-44-23,-1-22,-21-22,0-45,0-21,21-22,1-44,44-1,0 23,22-22,44 43,0 23,22 22,22 22,1 0,21 22,0 22,0 0,22 22,-21 0</inkml:trace>
  <inkml:trace contextRef="#ctx0" brushRef="#br0" timeOffset="61489">19601 3440,'44'-67,"-44"67</inkml:trace>
  <inkml:trace contextRef="#ctx0" brushRef="#br0" timeOffset="62577">19866 3903,'22'22,"-22"-44,0 22,0 0,0-22,0 22,0 0,0 0,0 0,0 0,0 0,0 22,22-22,-22 22,22 0,-22 0,0-22,0 0,0 0,0-22,0-22,-22-23,0-21,0 22,0 22,0 0,-22 0,0 22,-1 22,1 22,0 22,0 22,0 0,22 0,0 23,44-23,0 0,22 22,22-22,-22-22,23 0,-1-22,0 23,-22-45,22 0,-22 0,-44 0</inkml:trace>
  <inkml:trace contextRef="#ctx0" brushRef="#br0" timeOffset="63217">20351 3616,'-22'-66,"0"44,22 0,-22 22,0-22,22 22,0 22,-22 0,0 22,-23 22,23 0,-22 0,44 23,-22-23,22-22,0 22,0-44,0 0,22 0,-22-22,22 0,0 0,0-44,1 0,21 0,0-22,-22-1,0 1,0 22,-22 44,0 0,0 0,0 22,0 0,0 22,22 23,-22-23,44 0,-22 0,44-22,-22 0,22-44,1-22,-23-22,22-23,-22 1,0-22,0-22,-22-1,-22 1,22 0,-44 22,0 21,0 45,-44 22,22 22,-22 44,22 0,-1 23,1 21,22 0,44 22,0 0,23 1,21-23,22 0,-22 0,0-44,0 23,-22-45,-44-22</inkml:trace>
  <inkml:trace contextRef="#ctx0" brushRef="#br0" timeOffset="63485">20439 4476,'-22'44,"22"-44,0-22,22 0,66-22,45 0,43-67,44 23,1-44,-1 22</inkml:trace>
  <inkml:trace contextRef="#ctx0" brushRef="#br0" timeOffset="67968">6107 6218,'-22'-22,"22"22,0-22,-22 22,22-22,0 22,0 0,-22-22,22 22,0 0,0-23,0 23,0 0,0 0,0 0,0-22,22 22,-22-22,22 22,0-22,1 22,-1-22,22 22,-22 0,22-22,-22 22,0 0,22 22,-44-22,22 0,-22 22,-22 0,0 22,0 1,0 21,-22-22,22 0,-22 0,22 0,0 0,-23-22,45-22,-22 22,22-22,0 0,0-22,0 22,22 0,-22-22,45 0,-23-22,0 22,0 22,0-22,-22 22,22 0,-22 0,0 0,0 0,0 0,0 0,0 0,0 0,0 0,0 0,-22 22,22-22,0 22,0 0,-22-22,22 22,0-22,0 0,0 0,0 0,0 0,0 0,0 0,0 0,0 0,0 0,0 0,0 0,0 0,0 0,0 0,0 0,0 0,0 0,0 0,0 0,0 0,0 0,0 0,0 0,0 0,0 0,0 0,0 0,0 22</inkml:trace>
  <inkml:trace contextRef="#ctx0" brushRef="#br0" timeOffset="69004">6130 5997,'0'0,"0"0,0 0,0 0,0 0,0 0,0 0,0 0,0 0,0 22,-23-22,23 44,-22 0,0 1,22 21,-22 0,0 0,0 22,0-22,22-22,0 1,-22-23,22 0,0-22,0 0,22-22,-22 22,44-45,-22 1,22 0,1 0,21 0,-22 22,0 0,22 0,-22 22,0 0,-22 0,22 0,-22 22,0-22,-22 0,0 0,0 0,0 0</inkml:trace>
  <inkml:trace contextRef="#ctx0" brushRef="#br0" timeOffset="69348">6218 6152,'0'-45,"0"23,0 0,-22 22,22 0,0 0,0 0,22 0,-22 22,22 23,-22-1,22 22,0 22,-22-22,22 0,0 0,-22-22,22 1,-22-1,22-22,-22 0,0 0,0 0,0-22,0 22,0-22,0 22,22-22</inkml:trace>
  <inkml:trace contextRef="#ctx0" brushRef="#br0" timeOffset="69896">6769 6063,'0'-44,"0"22,-44 22,22-22,0 22,0 0,0 0,22 22,-22 0,0 22,-1-22,23 23,-22-23,22 0,0 0,0 0,22 0,1 0,-1 0,0 22,22-22,0 22,0-22,0 22,0 0,-22-22,0 22,0-21,-22 21,0-22,-22 22,0-22,0 22,-22-44,22 22,0-22,-22-22,22 0,22 0,-22-22,22-22,0-1,0-21,22 0,0 22,-22 0,22 0,-22 44,22-23,-22 45,0 0,0 0,-22 0,22 23</inkml:trace>
  <inkml:trace contextRef="#ctx0" brushRef="#br0" timeOffset="70273">7056 6041,'22'-22,"-44"0,0 22,-1 0,23 0,-22 22,0 0,0 22,22 1,-22 43,22-22,0 22,0-22,22-22,0 0,22-22,1 0,-1-22,0-22,0-22,22 0,-22-22,-22 0,0-22,-22 22,-22-23,0 45,0-22,-44 44,22 0,-22 22,0 22,66-22</inkml:trace>
  <inkml:trace contextRef="#ctx0" brushRef="#br0" timeOffset="70592">15191 8819</inkml:trace>
  <inkml:trace contextRef="#ctx0" brushRef="#br0" timeOffset="71080">15191 9282,'45'-88,"-23"66,-22 0,-22 22,22 0,0 0,0 0,0 0,0 22,-22 0,-23 66,1 1,0 21,-22 0,22 0,-22 1,22-1,0-44,0 0,22-22,-1-22,23-22,0 0,0 22,23-22,-1 0,22 0,22-22,22 22,44 0,1 0,-1 0,22 0,1-22,-23 22,-22 0,-22 0,-44 0,-22 0</inkml:trace>
  <inkml:trace contextRef="#ctx0" brushRef="#br0" timeOffset="71428">15478 9172,'-22'44,"0"-22,0 22,0 1,22 21,0 22,22 44,0 0,0 1,22 21,0-22,22 1,-21-1,-1-44,-22 0,22-21,-44-1,22-22,-22-22,0 0,0-22</inkml:trace>
  <inkml:trace contextRef="#ctx0" brushRef="#br0" timeOffset="72005">16581 9525,'22'-132,"-44"88,0 0,-23-1,1 45,22-22,-22 22,22 0,-22 0,0 22,0 23,0-23,0 22,0 22,21-22,23 0,0 0,23 0,-1 22,44 0,-22 1,44-23,-22 22,22-22,1 22,-1-22,-22 0,-22 22,0-21,-22 21,-22-22,0 22,-44-22,0 22,0-44,-22 0,0-22,-1-22,1-22,0-22,44-22,-22 0,44-23,22-21,0 0,22 22,0-23,0 45,0 0,1 22,-23 22,0 22,-22 0,22 22,-22 0,0 0,0 0,0 0,0 0</inkml:trace>
  <inkml:trace contextRef="#ctx0" brushRef="#br0" timeOffset="72364">17176 9172,'0'-22,"-44"22,0 22,0 0,-23 44,23 1,0 43,22 0,0 44,22-21,0 21,22-22,0 1,22-45,0-22,1-22,21-44,0-22,0-44,-22-22,0-45,0-21,-22 0,-22-23,-22 45,-22 22,0 22,-22 43,-22 45,-23 45,1 21</inkml:trace>
  <inkml:trace contextRef="#ctx0" brushRef="#br0" timeOffset="72760">14905 11950,'22'-66,"-22"44,22 0,0 0,44 22,22-44,45 22,43 0,22 22,23 0,-1 0,1 22,-1-22,-21 0,-1 22,-21-22,-23 22,22 0,-43-22,-1 22,-44 0,0-22,-44 0,1 0,-23 0,-22 0,-22 22</inkml:trace>
  <inkml:trace contextRef="#ctx0" brushRef="#br0" timeOffset="73404">15081 12634,'22'-44,"-22"44,0-22,22 22,0-22,22 22,23-22,21 22,0 0,22 22,1 22,-1 44,-22 0,22 22,-44 23,-22-1,1 22,-45-21,-23 21,-21-44,-22-22,0-21,-22-23,-22-44,21-44,-21-1,44-43,0-22,22 0,22 0,22 21,44 23,0 22,0 0,44 22,0 22,23 0,-23 22,0 44,0-22,-22 22,1 1,-23-1,0-22</inkml:trace>
  <inkml:trace contextRef="#ctx0" brushRef="#br0" timeOffset="73712">16272 12413,'22'89,"-22"-45,-22 22,22 0,0 22,0-22,22 22,0-43,0 21,22-22,-22-22,22-22,0 0,-22-22,23-22,-1 0,-22 0,22-1,-22 23</inkml:trace>
  <inkml:trace contextRef="#ctx0" brushRef="#br0" timeOffset="73968">16669 12480,'0'22,"-22"0,0 22,0 22,22 22,-22 22,22 1,0-1,0 0,22-22,0 0,-22-43,22-1,0 0,-22-44,22 0</inkml:trace>
  <inkml:trace contextRef="#ctx0" brushRef="#br0" timeOffset="74304">17110 12678,'0'-88,"0"66,-22 22,0 0,0 22,0 44,-23 44,23 0,0 45,22-45,0 0,22-22,0-21,23-1,-1-44,22-22,-22 0,0-66,0-1,0-43,-22 0,0-44,-22 21,0 23,-22 0,-22 22,0 44,0-1,-22 45,22 0,0 0</inkml:trace>
  <inkml:trace contextRef="#ctx0" brushRef="#br0" timeOffset="75244">20108 10275,'-44'44,"22"-44,-22 0,22-22,-22 0,22 0,0 0,0-23,22 1,0 22,0-22,22 0,0 0,22 0,0 0,22 22,0-22,23 44,-23 0,22 44,-22 22,0 22,-22 44,-22 45,-22 21,-22 23,0-23,-44 1,-22-45,-22-22,-1-44,1-21,0-45,0-22,22-44,21-1,23 1,22-22,22 22,44-22,0 22,1 0,21 22,22 22,-22 22,22 0,-22 22,0 0,1 22,-23-22,0 0,-22-22</inkml:trace>
  <inkml:trace contextRef="#ctx0" brushRef="#br0" timeOffset="76100">21365 10804,'0'-44,"-22"22,0 0,-22-22,22-1,-22 1,44 0,-22 22,0-22,22 22,-22 22,22 22,-44 22,21 22,-21 23,0 21,22 0,22-22,0 0,22-44,0 1,22-23,-22-22,23-44,-1-1,0-43,0 0,0-22,-22 22,0 21,-22 1,0 44,0 22,-22 22,0 44,-22 23,22 43,0 0,22 1,0 21,22 0,-22-21,44 21,-22-22,0 0,0-21,-22-23,0 0,-22-44,-22-44,0 0,0-22,-22-44,21 0,-21-22,22-1,22 23,0 0,0 0,22 22,22 0</inkml:trace>
  <inkml:trace contextRef="#ctx0" brushRef="#br0" timeOffset="76960">21123 9591,'22'-44,"-22"44,0 0,0 0,0 0,0 22,0 0,-22 22,22 22,0 1,22-23,-22-22,0 0,0-22,22 0,-22 0,-22-22,22-22,0-23,-22-21,22 0,0 22,-22 22,-1 22,-21 22,0 22,0 22,-22 22,22 22,22 0,0 23,22-45,0 22,22-22,22 0,0-22,0 1,22-23,-22-22,23-22,-23-23,22 1,0-22</inkml:trace>
  <inkml:trace contextRef="#ctx0" brushRef="#br0" timeOffset="77560">21497 9437,'-22'-44,"22"22,-22 22,0 0,0 22,0 0,0 22,0 0,0 44,0 22,0 1,22-23,0 22,0-22,0-22,22-21,0-23,0 0,0-44,0 0,22-45,0-43,0 0,-22-22,23-23,-1 45,-22 0,-22 66,22 22,-22 22,-22 44,0 44,0 0,0 44,0-21,22-23,22 0,0-22,0 0,22-44,0 22,0-44,0-22,22-44,0-22,1-22,-23-22,22-45,0-43,0-23,-22 1,0 21,-22 67,-22 66,-22 66,-22 44,-22 66,0 44,-22 44,44 23,-1-1,23-21,22 21,45-21,-1-23,0-22,44-22,-22-43,0-1,22-44</inkml:trace>
  <inkml:trace contextRef="#ctx0" brushRef="#br0" timeOffset="77860">23217 8114,'22'-44,"-22"44,-44 44,-22 44,0 66,-22 89,-23 66,23 21,-22 1,22 0,22-45,-1-21,1-44,22-67,0-22,0-22,22-21,-22-23,44-44</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EE3D23-8076-4393-8A3C-E1D4241A20EF}" type="datetimeFigureOut">
              <a:rPr lang="en-US" smtClean="0"/>
              <a:t>10/23/2014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1098705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E3D23-8076-4393-8A3C-E1D4241A20EF}" type="datetimeFigureOut">
              <a:rPr lang="en-US" smtClean="0"/>
              <a:t>10/23/2014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51582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E3D23-8076-4393-8A3C-E1D4241A20EF}" type="datetimeFigureOut">
              <a:rPr lang="en-US" smtClean="0"/>
              <a:t>10/23/2014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3479263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E3D23-8076-4393-8A3C-E1D4241A20EF}" type="datetimeFigureOut">
              <a:rPr lang="en-US" smtClean="0"/>
              <a:t>10/23/2014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3878767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EE3D23-8076-4393-8A3C-E1D4241A20EF}" type="datetimeFigureOut">
              <a:rPr lang="en-US" smtClean="0"/>
              <a:t>10/23/2014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203925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EE3D23-8076-4393-8A3C-E1D4241A20EF}" type="datetimeFigureOut">
              <a:rPr lang="en-US" smtClean="0"/>
              <a:t>10/23/2014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370237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EE3D23-8076-4393-8A3C-E1D4241A20EF}" type="datetimeFigureOut">
              <a:rPr lang="en-US" smtClean="0"/>
              <a:t>10/23/2014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416788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EE3D23-8076-4393-8A3C-E1D4241A20EF}" type="datetimeFigureOut">
              <a:rPr lang="en-US" smtClean="0"/>
              <a:t>10/23/2014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986875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EE3D23-8076-4393-8A3C-E1D4241A20EF}" type="datetimeFigureOut">
              <a:rPr lang="en-US" smtClean="0"/>
              <a:t>10/23/2014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210926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E3D23-8076-4393-8A3C-E1D4241A20EF}" type="datetimeFigureOut">
              <a:rPr lang="en-US" smtClean="0"/>
              <a:t>10/23/2014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1062208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E3D23-8076-4393-8A3C-E1D4241A20EF}" type="datetimeFigureOut">
              <a:rPr lang="en-US" smtClean="0"/>
              <a:t>10/23/2014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F31C7-C457-4781-A5BE-748BAF56E191}" type="slidenum">
              <a:rPr lang="en-US" smtClean="0"/>
              <a:t>‹#›</a:t>
            </a:fld>
            <a:endParaRPr lang="en-US"/>
          </a:p>
        </p:txBody>
      </p:sp>
    </p:spTree>
    <p:extLst>
      <p:ext uri="{BB962C8B-B14F-4D97-AF65-F5344CB8AC3E}">
        <p14:creationId xmlns:p14="http://schemas.microsoft.com/office/powerpoint/2010/main" val="2338792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E3D23-8076-4393-8A3C-E1D4241A20EF}" type="datetimeFigureOut">
              <a:rPr lang="en-US" smtClean="0"/>
              <a:t>10/23/2014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0F31C7-C457-4781-A5BE-748BAF56E191}" type="slidenum">
              <a:rPr lang="en-US" smtClean="0"/>
              <a:t>‹#›</a:t>
            </a:fld>
            <a:endParaRPr lang="en-US"/>
          </a:p>
        </p:txBody>
      </p:sp>
    </p:spTree>
    <p:extLst>
      <p:ext uri="{BB962C8B-B14F-4D97-AF65-F5344CB8AC3E}">
        <p14:creationId xmlns:p14="http://schemas.microsoft.com/office/powerpoint/2010/main" val="1890564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customXml" Target="../ink/ink3.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Chapter 3 lab-Title-you decide</a:t>
            </a:r>
          </a:p>
          <a:p>
            <a:r>
              <a:rPr lang="en-US" dirty="0"/>
              <a:t>Purpose- What were we trying to do? Hint- what is combustion like?</a:t>
            </a:r>
          </a:p>
          <a:p>
            <a:endParaRPr lang="en-US" dirty="0"/>
          </a:p>
        </p:txBody>
      </p:sp>
    </p:spTree>
    <p:extLst>
      <p:ext uri="{BB962C8B-B14F-4D97-AF65-F5344CB8AC3E}">
        <p14:creationId xmlns:p14="http://schemas.microsoft.com/office/powerpoint/2010/main" val="10377207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94447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Background- 1. what is a calorie? 2. What is a Calorie? 3. What does a calorie actually mean? 4. What is the formula you used to find the calories in a sample? 5. Why can we burn these  items and infer calories from that? </a:t>
            </a:r>
          </a:p>
          <a:p>
            <a:endParaRPr lang="en-US" dirty="0"/>
          </a:p>
        </p:txBody>
      </p:sp>
      <mc:AlternateContent xmlns:mc="http://schemas.openxmlformats.org/markup-compatibility/2006">
        <mc:Choice xmlns:p14="http://schemas.microsoft.com/office/powerpoint/2010/main" Requires="p14">
          <p:contentPart p14:bwMode="auto" r:id="rId2">
            <p14:nvContentPartPr>
              <p14:cNvPr id="4" name="Ink 3"/>
              <p14:cNvContentPartPr/>
              <p14:nvPr/>
            </p14:nvContentPartPr>
            <p14:xfrm>
              <a:off x="1143000" y="3579840"/>
              <a:ext cx="6961680" cy="3024360"/>
            </p14:xfrm>
          </p:contentPart>
        </mc:Choice>
        <mc:Fallback>
          <p:pic>
            <p:nvPicPr>
              <p:cNvPr id="4" name="Ink 3"/>
              <p:cNvPicPr/>
              <p:nvPr/>
            </p:nvPicPr>
            <p:blipFill>
              <a:blip r:embed="rId3"/>
              <a:stretch>
                <a:fillRect/>
              </a:stretch>
            </p:blipFill>
            <p:spPr>
              <a:xfrm>
                <a:off x="1133640" y="3570480"/>
                <a:ext cx="6980400" cy="3043080"/>
              </a:xfrm>
              <a:prstGeom prst="rect">
                <a:avLst/>
              </a:prstGeom>
            </p:spPr>
          </p:pic>
        </mc:Fallback>
      </mc:AlternateContent>
    </p:spTree>
    <p:extLst>
      <p:ext uri="{BB962C8B-B14F-4D97-AF65-F5344CB8AC3E}">
        <p14:creationId xmlns:p14="http://schemas.microsoft.com/office/powerpoint/2010/main" val="672607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Data- Include the chart in the lab and then the calories per gram (experimental value) in a separate chart  as well as the expected calories per gram from the food labels</a:t>
            </a:r>
          </a:p>
          <a:p>
            <a:endParaRPr lang="en-US" dirty="0"/>
          </a:p>
        </p:txBody>
      </p:sp>
    </p:spTree>
    <p:extLst>
      <p:ext uri="{BB962C8B-B14F-4D97-AF65-F5344CB8AC3E}">
        <p14:creationId xmlns:p14="http://schemas.microsoft.com/office/powerpoint/2010/main" val="2399625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16350355"/>
              </p:ext>
            </p:extLst>
          </p:nvPr>
        </p:nvGraphicFramePr>
        <p:xfrm>
          <a:off x="1339023" y="228600"/>
          <a:ext cx="6019801" cy="4465349"/>
        </p:xfrm>
        <a:graphic>
          <a:graphicData uri="http://schemas.openxmlformats.org/drawingml/2006/table">
            <a:tbl>
              <a:tblPr firstRow="1" firstCol="1" bandRow="1">
                <a:tableStyleId>{5C22544A-7EE6-4342-B048-85BDC9FD1C3A}</a:tableStyleId>
              </a:tblPr>
              <a:tblGrid>
                <a:gridCol w="1203827"/>
                <a:gridCol w="1203827"/>
                <a:gridCol w="1203827"/>
                <a:gridCol w="1203827"/>
                <a:gridCol w="1204493"/>
              </a:tblGrid>
              <a:tr h="679733">
                <a:tc>
                  <a:txBody>
                    <a:bodyPr/>
                    <a:lstStyle/>
                    <a:p>
                      <a:pPr marL="0" marR="0">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cheetohs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nut</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cheetoh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goldfish</a:t>
                      </a:r>
                      <a:endParaRPr lang="en-US" sz="1100">
                        <a:effectLst/>
                        <a:latin typeface="Calibri"/>
                        <a:ea typeface="Calibri"/>
                        <a:cs typeface="Times New Roman"/>
                      </a:endParaRPr>
                    </a:p>
                  </a:txBody>
                  <a:tcPr marL="68580" marR="68580" marT="0" marB="0"/>
                </a:tc>
              </a:tr>
              <a:tr h="369650">
                <a:tc>
                  <a:txBody>
                    <a:bodyPr/>
                    <a:lstStyle/>
                    <a:p>
                      <a:pPr marL="0" marR="0">
                        <a:lnSpc>
                          <a:spcPct val="115000"/>
                        </a:lnSpc>
                        <a:spcBef>
                          <a:spcPts val="0"/>
                        </a:spcBef>
                        <a:spcAft>
                          <a:spcPts val="0"/>
                        </a:spcAft>
                      </a:pPr>
                      <a:r>
                        <a:rPr lang="en-US" sz="1100">
                          <a:effectLst/>
                        </a:rPr>
                        <a:t>Mass before burning</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2.2g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.7g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38.8g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1g</a:t>
                      </a:r>
                      <a:endParaRPr lang="en-US" sz="2400">
                        <a:effectLst/>
                        <a:latin typeface="Calibri"/>
                        <a:ea typeface="Calibri"/>
                        <a:cs typeface="Times New Roman"/>
                      </a:endParaRPr>
                    </a:p>
                  </a:txBody>
                  <a:tcPr marL="68580" marR="68580" marT="0" marB="0"/>
                </a:tc>
              </a:tr>
              <a:tr h="391293">
                <a:tc>
                  <a:txBody>
                    <a:bodyPr/>
                    <a:lstStyle/>
                    <a:p>
                      <a:pPr marL="0" marR="0">
                        <a:lnSpc>
                          <a:spcPct val="115000"/>
                        </a:lnSpc>
                        <a:spcBef>
                          <a:spcPts val="0"/>
                        </a:spcBef>
                        <a:spcAft>
                          <a:spcPts val="0"/>
                        </a:spcAft>
                      </a:pPr>
                      <a:r>
                        <a:rPr lang="en-US" sz="1100">
                          <a:effectLst/>
                        </a:rPr>
                        <a:t>Mass after burning</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.9g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.3g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35.5g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.5g</a:t>
                      </a:r>
                      <a:endParaRPr lang="en-US" sz="2400">
                        <a:effectLst/>
                        <a:latin typeface="Calibri"/>
                        <a:ea typeface="Calibri"/>
                        <a:cs typeface="Times New Roman"/>
                      </a:endParaRPr>
                    </a:p>
                  </a:txBody>
                  <a:tcPr marL="68580" marR="68580" marT="0" marB="0"/>
                </a:tc>
              </a:tr>
              <a:tr h="369650">
                <a:tc>
                  <a:txBody>
                    <a:bodyPr/>
                    <a:lstStyle/>
                    <a:p>
                      <a:pPr marL="0" marR="0">
                        <a:lnSpc>
                          <a:spcPct val="115000"/>
                        </a:lnSpc>
                        <a:spcBef>
                          <a:spcPts val="0"/>
                        </a:spcBef>
                        <a:spcAft>
                          <a:spcPts val="0"/>
                        </a:spcAft>
                      </a:pPr>
                      <a:r>
                        <a:rPr lang="en-US" sz="1100">
                          <a:effectLst/>
                        </a:rPr>
                        <a:t>Change in mass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1.3g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.4g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3.3g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.5g</a:t>
                      </a:r>
                      <a:endParaRPr lang="en-US" sz="2400">
                        <a:effectLst/>
                        <a:latin typeface="Calibri"/>
                        <a:ea typeface="Calibri"/>
                        <a:cs typeface="Times New Roman"/>
                      </a:endParaRPr>
                    </a:p>
                  </a:txBody>
                  <a:tcPr marL="68580" marR="68580" marT="0" marB="0"/>
                </a:tc>
              </a:tr>
              <a:tr h="391293">
                <a:tc>
                  <a:txBody>
                    <a:bodyPr/>
                    <a:lstStyle/>
                    <a:p>
                      <a:pPr marL="0" marR="0">
                        <a:lnSpc>
                          <a:spcPct val="115000"/>
                        </a:lnSpc>
                        <a:spcBef>
                          <a:spcPts val="0"/>
                        </a:spcBef>
                        <a:spcAft>
                          <a:spcPts val="0"/>
                        </a:spcAft>
                      </a:pPr>
                      <a:r>
                        <a:rPr lang="en-US" sz="1100">
                          <a:effectLst/>
                        </a:rPr>
                        <a:t>Mass of water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15g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15g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15g</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15</a:t>
                      </a:r>
                      <a:endParaRPr lang="en-US" sz="2400">
                        <a:effectLst/>
                        <a:latin typeface="Calibri"/>
                        <a:ea typeface="Calibri"/>
                        <a:cs typeface="Times New Roman"/>
                      </a:endParaRPr>
                    </a:p>
                  </a:txBody>
                  <a:tcPr marL="68580" marR="68580" marT="0" marB="0"/>
                </a:tc>
              </a:tr>
              <a:tr h="369650">
                <a:tc>
                  <a:txBody>
                    <a:bodyPr/>
                    <a:lstStyle/>
                    <a:p>
                      <a:pPr marL="0" marR="0">
                        <a:lnSpc>
                          <a:spcPct val="115000"/>
                        </a:lnSpc>
                        <a:spcBef>
                          <a:spcPts val="0"/>
                        </a:spcBef>
                        <a:spcAft>
                          <a:spcPts val="0"/>
                        </a:spcAft>
                      </a:pPr>
                      <a:r>
                        <a:rPr lang="en-US" sz="1100">
                          <a:effectLst/>
                        </a:rPr>
                        <a:t>Initial temperature</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40</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22°</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20˚</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20˚</a:t>
                      </a:r>
                      <a:endParaRPr lang="en-US" sz="2400">
                        <a:effectLst/>
                        <a:latin typeface="Calibri"/>
                        <a:ea typeface="Calibri"/>
                        <a:cs typeface="Times New Roman"/>
                      </a:endParaRPr>
                    </a:p>
                  </a:txBody>
                  <a:tcPr marL="68580" marR="68580" marT="0" marB="0"/>
                </a:tc>
              </a:tr>
              <a:tr h="391293">
                <a:tc>
                  <a:txBody>
                    <a:bodyPr/>
                    <a:lstStyle/>
                    <a:p>
                      <a:pPr marL="0" marR="0">
                        <a:lnSpc>
                          <a:spcPct val="115000"/>
                        </a:lnSpc>
                        <a:spcBef>
                          <a:spcPts val="0"/>
                        </a:spcBef>
                        <a:spcAft>
                          <a:spcPts val="0"/>
                        </a:spcAft>
                      </a:pPr>
                      <a:r>
                        <a:rPr lang="en-US" sz="1100">
                          <a:effectLst/>
                        </a:rPr>
                        <a:t>Final temperature</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smtClean="0">
                          <a:effectLst/>
                        </a:rPr>
                        <a:t>76</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43˚</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38˚</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28˚</a:t>
                      </a:r>
                      <a:endParaRPr lang="en-US" sz="2400">
                        <a:effectLst/>
                        <a:latin typeface="Calibri"/>
                        <a:ea typeface="Calibri"/>
                        <a:cs typeface="Times New Roman"/>
                      </a:endParaRPr>
                    </a:p>
                  </a:txBody>
                  <a:tcPr marL="68580" marR="68580" marT="0" marB="0"/>
                </a:tc>
              </a:tr>
              <a:tr h="391293">
                <a:tc>
                  <a:txBody>
                    <a:bodyPr/>
                    <a:lstStyle/>
                    <a:p>
                      <a:pPr marL="0" marR="0">
                        <a:lnSpc>
                          <a:spcPct val="115000"/>
                        </a:lnSpc>
                        <a:spcBef>
                          <a:spcPts val="0"/>
                        </a:spcBef>
                        <a:spcAft>
                          <a:spcPts val="0"/>
                        </a:spcAft>
                      </a:pPr>
                      <a:r>
                        <a:rPr lang="en-US" sz="1100">
                          <a:effectLst/>
                        </a:rPr>
                        <a:t>Change in temperature</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36°</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21˚</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18˚</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8˚</a:t>
                      </a:r>
                      <a:endParaRPr lang="en-US" sz="2400">
                        <a:effectLst/>
                        <a:latin typeface="Calibri"/>
                        <a:ea typeface="Calibri"/>
                        <a:cs typeface="Times New Roman"/>
                      </a:endParaRPr>
                    </a:p>
                  </a:txBody>
                  <a:tcPr marL="68580" marR="68580" marT="0" marB="0"/>
                </a:tc>
              </a:tr>
              <a:tr h="369650">
                <a:tc>
                  <a:txBody>
                    <a:bodyPr/>
                    <a:lstStyle/>
                    <a:p>
                      <a:pPr marL="0" marR="0">
                        <a:lnSpc>
                          <a:spcPct val="115000"/>
                        </a:lnSpc>
                        <a:spcBef>
                          <a:spcPts val="0"/>
                        </a:spcBef>
                        <a:spcAft>
                          <a:spcPts val="0"/>
                        </a:spcAft>
                      </a:pPr>
                      <a:r>
                        <a:rPr lang="en-US" sz="1100">
                          <a:effectLst/>
                        </a:rPr>
                        <a:t>Calories per food sample</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 </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 </a:t>
                      </a:r>
                      <a:endParaRPr lang="en-US" sz="2400">
                        <a:effectLst/>
                        <a:latin typeface="Calibri"/>
                        <a:ea typeface="Calibri"/>
                        <a:cs typeface="Times New Roman"/>
                      </a:endParaRPr>
                    </a:p>
                  </a:txBody>
                  <a:tcPr marL="68580" marR="68580" marT="0" marB="0"/>
                </a:tc>
              </a:tr>
              <a:tr h="391293">
                <a:tc>
                  <a:txBody>
                    <a:bodyPr/>
                    <a:lstStyle/>
                    <a:p>
                      <a:pPr marL="0" marR="0">
                        <a:lnSpc>
                          <a:spcPct val="115000"/>
                        </a:lnSpc>
                        <a:spcBef>
                          <a:spcPts val="0"/>
                        </a:spcBef>
                        <a:spcAft>
                          <a:spcPts val="0"/>
                        </a:spcAft>
                      </a:pPr>
                      <a:r>
                        <a:rPr lang="en-US" sz="1100">
                          <a:effectLst/>
                        </a:rPr>
                        <a:t>Calories per gram</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 </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a:effectLst/>
                        </a:rPr>
                        <a:t> </a:t>
                      </a:r>
                      <a:endParaRPr lang="en-US" sz="2400" dirty="0">
                        <a:effectLst/>
                        <a:latin typeface="Calibri"/>
                        <a:ea typeface="Calibri"/>
                        <a:cs typeface="Times New Roman"/>
                      </a:endParaRPr>
                    </a:p>
                  </a:txBody>
                  <a:tcPr marL="68580" marR="68580" marT="0" marB="0"/>
                </a:tc>
              </a:tr>
            </a:tbl>
          </a:graphicData>
        </a:graphic>
      </p:graphicFrame>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4917170"/>
            <a:ext cx="6462712" cy="1946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p14="http://schemas.microsoft.com/office/powerpoint/2010/main" Requires="p14">
          <p:contentPart p14:bwMode="auto" r:id="rId3">
            <p14:nvContentPartPr>
              <p14:cNvPr id="6" name="Ink 5"/>
              <p14:cNvContentPartPr/>
              <p14:nvPr/>
            </p14:nvContentPartPr>
            <p14:xfrm>
              <a:off x="2865600" y="3865680"/>
              <a:ext cx="4278600" cy="2984760"/>
            </p14:xfrm>
          </p:contentPart>
        </mc:Choice>
        <mc:Fallback>
          <p:pic>
            <p:nvPicPr>
              <p:cNvPr id="6" name="Ink 5"/>
              <p:cNvPicPr/>
              <p:nvPr/>
            </p:nvPicPr>
            <p:blipFill>
              <a:blip r:embed="rId4"/>
              <a:stretch>
                <a:fillRect/>
              </a:stretch>
            </p:blipFill>
            <p:spPr>
              <a:xfrm>
                <a:off x="2856240" y="3856320"/>
                <a:ext cx="4297320" cy="30034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7" name="Ink 6"/>
              <p14:cNvContentPartPr/>
              <p14:nvPr/>
            </p14:nvContentPartPr>
            <p14:xfrm>
              <a:off x="6437160" y="4365720"/>
              <a:ext cx="468720" cy="397080"/>
            </p14:xfrm>
          </p:contentPart>
        </mc:Choice>
        <mc:Fallback>
          <p:pic>
            <p:nvPicPr>
              <p:cNvPr id="7" name="Ink 6"/>
              <p:cNvPicPr/>
              <p:nvPr/>
            </p:nvPicPr>
            <p:blipFill>
              <a:blip r:embed="rId6"/>
              <a:stretch>
                <a:fillRect/>
              </a:stretch>
            </p:blipFill>
            <p:spPr>
              <a:xfrm>
                <a:off x="6427800" y="4356360"/>
                <a:ext cx="487440" cy="415800"/>
              </a:xfrm>
              <a:prstGeom prst="rect">
                <a:avLst/>
              </a:prstGeom>
            </p:spPr>
          </p:pic>
        </mc:Fallback>
      </mc:AlternateContent>
    </p:spTree>
    <p:extLst>
      <p:ext uri="{BB962C8B-B14F-4D97-AF65-F5344CB8AC3E}">
        <p14:creationId xmlns:p14="http://schemas.microsoft.com/office/powerpoint/2010/main" val="2166600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575" y="519113"/>
            <a:ext cx="6800850" cy="581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9768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7288" y="2400300"/>
            <a:ext cx="6829425"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55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Conclusion- calculate the percentage error by getting the absolute value for the accepted value minus your experimental value, then dividing by percentage value times 100</a:t>
            </a:r>
            <a:r>
              <a:rPr lang="en-US" dirty="0" smtClean="0"/>
              <a:t>%</a:t>
            </a:r>
          </a:p>
          <a:p>
            <a:endParaRPr lang="en-US" dirty="0"/>
          </a:p>
          <a:p>
            <a:r>
              <a:rPr lang="en-US" dirty="0"/>
              <a:t>Then explain any experimental error</a:t>
            </a:r>
          </a:p>
          <a:p>
            <a:endParaRPr lang="en-US" dirty="0"/>
          </a:p>
        </p:txBody>
      </p:sp>
      <p:pic>
        <p:nvPicPr>
          <p:cNvPr id="4" name="Picture 3"/>
          <p:cNvPicPr/>
          <p:nvPr/>
        </p:nvPicPr>
        <p:blipFill>
          <a:blip r:embed="rId2"/>
          <a:stretch>
            <a:fillRect/>
          </a:stretch>
        </p:blipFill>
        <p:spPr>
          <a:xfrm>
            <a:off x="2209800" y="3810000"/>
            <a:ext cx="4724400" cy="466725"/>
          </a:xfrm>
          <a:prstGeom prst="rect">
            <a:avLst/>
          </a:prstGeom>
        </p:spPr>
      </p:pic>
      <mc:AlternateContent xmlns:mc="http://schemas.openxmlformats.org/markup-compatibility/2006">
        <mc:Choice xmlns:p14="http://schemas.microsoft.com/office/powerpoint/2010/main" Requires="p14">
          <p:contentPart p14:bwMode="auto" r:id="rId3">
            <p14:nvContentPartPr>
              <p14:cNvPr id="5" name="Ink 4"/>
              <p14:cNvContentPartPr/>
              <p14:nvPr/>
            </p14:nvContentPartPr>
            <p14:xfrm>
              <a:off x="2674800" y="2611440"/>
              <a:ext cx="5167800" cy="4183560"/>
            </p14:xfrm>
          </p:contentPart>
        </mc:Choice>
        <mc:Fallback>
          <p:pic>
            <p:nvPicPr>
              <p:cNvPr id="5" name="Ink 4"/>
              <p:cNvPicPr/>
              <p:nvPr/>
            </p:nvPicPr>
            <p:blipFill>
              <a:blip r:embed="rId4"/>
              <a:stretch>
                <a:fillRect/>
              </a:stretch>
            </p:blipFill>
            <p:spPr>
              <a:xfrm>
                <a:off x="2665440" y="2602080"/>
                <a:ext cx="5186520" cy="4202280"/>
              </a:xfrm>
              <a:prstGeom prst="rect">
                <a:avLst/>
              </a:prstGeom>
            </p:spPr>
          </p:pic>
        </mc:Fallback>
      </mc:AlternateContent>
    </p:spTree>
    <p:extLst>
      <p:ext uri="{BB962C8B-B14F-4D97-AF65-F5344CB8AC3E}">
        <p14:creationId xmlns:p14="http://schemas.microsoft.com/office/powerpoint/2010/main" val="4048801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p:nvPr/>
        </p:nvPicPr>
        <p:blipFill>
          <a:blip r:embed="rId2"/>
          <a:stretch>
            <a:fillRect/>
          </a:stretch>
        </p:blipFill>
        <p:spPr>
          <a:xfrm>
            <a:off x="762000" y="914400"/>
            <a:ext cx="3714750" cy="4162425"/>
          </a:xfrm>
          <a:prstGeom prst="rect">
            <a:avLst/>
          </a:prstGeom>
        </p:spPr>
      </p:pic>
    </p:spTree>
    <p:extLst>
      <p:ext uri="{BB962C8B-B14F-4D97-AF65-F5344CB8AC3E}">
        <p14:creationId xmlns:p14="http://schemas.microsoft.com/office/powerpoint/2010/main" val="1265580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descr="http://education.betterlivingnow.com/topic/Diabetes/media/NutritionLabel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158" y="457199"/>
            <a:ext cx="3024442" cy="623474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p14="http://schemas.microsoft.com/office/powerpoint/2010/main" Requires="p14">
          <p:contentPart p14:bwMode="auto" r:id="rId3">
            <p14:nvContentPartPr>
              <p14:cNvPr id="4" name="Ink 3"/>
              <p14:cNvContentPartPr/>
              <p14:nvPr/>
            </p14:nvContentPartPr>
            <p14:xfrm>
              <a:off x="1714320" y="1023840"/>
              <a:ext cx="6652080" cy="3977280"/>
            </p14:xfrm>
          </p:contentPart>
        </mc:Choice>
        <mc:Fallback>
          <p:pic>
            <p:nvPicPr>
              <p:cNvPr id="4" name="Ink 3"/>
              <p:cNvPicPr/>
              <p:nvPr/>
            </p:nvPicPr>
            <p:blipFill>
              <a:blip r:embed="rId4"/>
              <a:stretch>
                <a:fillRect/>
              </a:stretch>
            </p:blipFill>
            <p:spPr>
              <a:xfrm>
                <a:off x="1704960" y="1014480"/>
                <a:ext cx="6670800" cy="3996000"/>
              </a:xfrm>
              <a:prstGeom prst="rect">
                <a:avLst/>
              </a:prstGeom>
            </p:spPr>
          </p:pic>
        </mc:Fallback>
      </mc:AlternateContent>
    </p:spTree>
    <p:extLst>
      <p:ext uri="{BB962C8B-B14F-4D97-AF65-F5344CB8AC3E}">
        <p14:creationId xmlns:p14="http://schemas.microsoft.com/office/powerpoint/2010/main" val="3504937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211</Words>
  <Application>Microsoft Office PowerPoint</Application>
  <PresentationFormat>On-screen Show (4:3)</PresentationFormat>
  <Paragraphs>53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Beneducci</dc:creator>
  <cp:lastModifiedBy>Michele Beneducci</cp:lastModifiedBy>
  <cp:revision>6</cp:revision>
  <dcterms:created xsi:type="dcterms:W3CDTF">2014-10-23T16:25:05Z</dcterms:created>
  <dcterms:modified xsi:type="dcterms:W3CDTF">2014-10-23T18:49:38Z</dcterms:modified>
</cp:coreProperties>
</file>