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6" r:id="rId9"/>
    <p:sldId id="267" r:id="rId10"/>
    <p:sldId id="261" r:id="rId11"/>
    <p:sldId id="265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1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4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4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0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6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3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C40C-ED7C-4B57-A006-1B72E43CE89B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AF50-6ECC-4CED-AC28-2BDBA4155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1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READ THE LAB REPORT INFORMATION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9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sizes of your four specimens?</a:t>
            </a:r>
          </a:p>
          <a:p>
            <a:r>
              <a:rPr lang="en-US" dirty="0" smtClean="0"/>
              <a:t>What are the steps to take if you can not find anything on your slide? Be specific.</a:t>
            </a:r>
          </a:p>
          <a:p>
            <a:r>
              <a:rPr lang="en-US" dirty="0" smtClean="0"/>
              <a:t>What happens to the field of view as you increase magnification? </a:t>
            </a:r>
          </a:p>
          <a:p>
            <a:r>
              <a:rPr lang="en-US" dirty="0" smtClean="0"/>
              <a:t>What happens to the plane of focus when you increase magnification and why is this important?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8067104" cy="5250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8298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:\mic pics\cell parts lab pics 0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34544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4648200" y="2743200"/>
            <a:ext cx="3581400" cy="32766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6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2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6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 0 CALIBRATING THE FIELD OF VIEW OF A LIGHT MICROSCOPE</a:t>
            </a:r>
          </a:p>
          <a:p>
            <a:r>
              <a:rPr lang="en-US" dirty="0" smtClean="0"/>
              <a:t>MEASURING WITH A MICROSCOPE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LAB ALLOWED CALIBRATION OF THE FIELD OF VIEW FOR MULTIPLE OBJECTIVES SO THAT ACCURATE MEASUREMENTS OF SPECIMENS CAN BE MADE IN FUTURE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4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LIGHT MICROSCOPE</a:t>
            </a:r>
          </a:p>
          <a:p>
            <a:r>
              <a:rPr lang="en-US" dirty="0" smtClean="0"/>
              <a:t>FIELD OF VIEW</a:t>
            </a:r>
          </a:p>
          <a:p>
            <a:r>
              <a:rPr lang="en-US" dirty="0" smtClean="0"/>
              <a:t>TYPES AND MAGNIFICATION OF 3 OBJECTIVES</a:t>
            </a:r>
          </a:p>
          <a:p>
            <a:r>
              <a:rPr lang="en-US" dirty="0" smtClean="0"/>
              <a:t>MICROMETER TO MILLIMETER</a:t>
            </a:r>
          </a:p>
          <a:p>
            <a:r>
              <a:rPr lang="en-US" dirty="0" smtClean="0"/>
              <a:t>HOW TO CALCULATE FIELD OF VIEW WITH A KNOWN OBJECT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9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6016589"/>
              </p:ext>
            </p:extLst>
          </p:nvPr>
        </p:nvGraphicFramePr>
        <p:xfrm>
          <a:off x="457200" y="1600200"/>
          <a:ext cx="8229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1981200"/>
                <a:gridCol w="3733800"/>
              </a:tblGrid>
              <a:tr h="10287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LENS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MAGNIFICATION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OF VIEW IN MICROMETERS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87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121664" y="457200"/>
            <a:ext cx="3124200" cy="2895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990600" y="3581400"/>
            <a:ext cx="3124200" cy="2743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1371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BAMBOO WET MOUNT 400X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181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CORK WET MOUNT 400X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87552" y="1905000"/>
            <a:ext cx="3124200" cy="0"/>
          </a:xfrm>
          <a:prstGeom prst="line">
            <a:avLst/>
          </a:prstGeom>
          <a:ln w="412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0600" y="4953000"/>
            <a:ext cx="3124200" cy="0"/>
          </a:xfrm>
          <a:prstGeom prst="line">
            <a:avLst/>
          </a:prstGeom>
          <a:ln w="412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267200" y="174093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l-GR" dirty="0" smtClean="0"/>
              <a:t>μ</a:t>
            </a:r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45864" y="4495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600 </a:t>
            </a:r>
            <a:r>
              <a:rPr lang="el-GR" dirty="0" smtClean="0"/>
              <a:t>μ</a:t>
            </a:r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09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87552" y="457200"/>
            <a:ext cx="3124200" cy="28956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724400" y="13716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ONION SKIN WET MOUNT 400X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51816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BUCCAL CELL WET MOUNT 400X</a:t>
            </a:r>
            <a:endParaRPr lang="en-US" dirty="0"/>
          </a:p>
        </p:txBody>
      </p:sp>
      <p:sp>
        <p:nvSpPr>
          <p:cNvPr id="8" name="Bevel 7"/>
          <p:cNvSpPr/>
          <p:nvPr/>
        </p:nvSpPr>
        <p:spPr>
          <a:xfrm>
            <a:off x="1447800" y="4191000"/>
            <a:ext cx="3124200" cy="19812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BE ATTACHED AS SEPERATE SHEET BUT MUST BE LABELED</a:t>
            </a:r>
            <a:endParaRPr lang="en-US" dirty="0"/>
          </a:p>
        </p:txBody>
      </p:sp>
      <p:cxnSp>
        <p:nvCxnSpPr>
          <p:cNvPr id="10" name="Straight Connector 9"/>
          <p:cNvCxnSpPr>
            <a:stCxn id="4" idx="2"/>
          </p:cNvCxnSpPr>
          <p:nvPr/>
        </p:nvCxnSpPr>
        <p:spPr>
          <a:xfrm>
            <a:off x="987552" y="1905000"/>
            <a:ext cx="3124200" cy="0"/>
          </a:xfrm>
          <a:prstGeom prst="line">
            <a:avLst/>
          </a:prstGeom>
          <a:ln w="412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28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174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TITLE</vt:lpstr>
      <vt:lpstr>PURPOSE</vt:lpstr>
      <vt:lpstr>BACKGROUND</vt:lpstr>
      <vt:lpstr>DATA</vt:lpstr>
      <vt:lpstr>PowerPoint Presentation</vt:lpstr>
      <vt:lpstr>PowerPoint Presentation</vt:lpstr>
      <vt:lpstr>CONCLUSION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Beneducci</dc:creator>
  <cp:lastModifiedBy>Michele Beneducci</cp:lastModifiedBy>
  <cp:revision>8</cp:revision>
  <dcterms:created xsi:type="dcterms:W3CDTF">2013-09-16T12:24:43Z</dcterms:created>
  <dcterms:modified xsi:type="dcterms:W3CDTF">2014-09-23T12:52:27Z</dcterms:modified>
</cp:coreProperties>
</file>