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48" d="100"/>
          <a:sy n="48" d="100"/>
        </p:scale>
        <p:origin x="-90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2EC7D6-8824-43F7-A20E-3CFD4D7BD9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D8231F-05C9-4818-B80D-D5091F59BC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B533EF-1B48-4DE0-BEAE-0125C626C9D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71F541-91A2-44CF-AE89-ECC733ED8809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39750-937B-4279-ACA1-1DEA4E05EB79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E6F1E-8227-40FA-9A99-D899465F8DB8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E0D0C-3C8A-4C67-A77B-C59D6619B19F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3D576-C135-4A97-BD9B-53A46AE04E57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34987-27D5-4300-8703-C91C9DB8F4F9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032C7-114C-4A8F-834E-165C5A618E55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00DF7-851A-4EC6-9BED-58DE92F1AF8A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1876D-5B79-483B-8811-6DD52337741D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8C832-9215-4881-82D2-251EC1945EDD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A3C11-4F84-484C-9D4C-49EFBBD069C3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48A62-C719-4169-995A-FC6AD975DCFE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A3B1A-F744-4DEC-AB4D-F5689B3362C9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44A37-5D2B-409A-B0B0-DB7FBCC4C87E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3312F-47C7-4FC8-A581-F3BD49791912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A0C55-F8A3-4824-BB28-98B945E9AF47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E803E-2870-4048-96FE-D39AAC0195CD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711E9-851C-4EFB-AA31-8C1280FC8865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7FD8-8B8F-49AA-A77E-1D688E6EA1AC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25B87-6839-422F-8036-241C13CC1E09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94770-F01A-4A8A-8308-820885525945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393A6D-E5D7-4E04-BF25-EC4A881C0AAA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27405-8E6B-41D3-AB4E-7CBD3CEE7472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0E5B3-D893-4BF0-8A22-CB3B418B73E1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F9299C-17D9-465F-AFAD-974C5CBB06A7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823679-2719-4D06-B3A1-0120049CAC0B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3828F2-2AF8-400E-AEB8-B58F237339EA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808A9-221C-437C-BBB3-9348D0318720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9C7F1-FB39-4A74-B2D7-11EA5A40EC0D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79B93-9208-4290-8287-3DF4CAE62FD5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A0786-097B-42D0-AFD8-C69D04CC505A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BB26D-0629-45AC-B7C1-93A0BEADEE3D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CA0CB-3666-402F-83D0-158A449A1CFF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9B4D48-1FE5-491A-97B2-3A330A8CF820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73122-E23A-455F-A53D-7BF7F7ACCD29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C00A72-982B-4D48-BB09-C5185F462EEF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B1211-1087-4571-8F77-9D3292B66D44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36C9B7-8913-45CC-AA4B-FDE620BFD98E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652B3-8CC5-4E72-8DBB-C98E21487328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F85D88-55AA-475C-B7FC-C1E9218AAD22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0AF951-A219-4CB1-AD96-FFAD3A240208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CAF52-BB75-4D2F-91A9-8A78868D24B9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7C086E-C165-4F95-974C-BC664120BD62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2F24C-B320-4C5D-BBD2-02DD875154D2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5108C-726C-4D8A-9CDE-9A1E33ECB767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2D1A0-5B30-4328-A629-D0AB74F6C661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87EBE-3EAF-46B7-82D3-A9CC839FA031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587D50-6C32-45D6-952B-C17B8DD4577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D1816-7268-43CE-962A-5EAE18D9ACAD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88071-5794-4562-A38D-FF5A0CC4F1EC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864DF-3FE1-429F-ACCF-A0494307E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9D54D-2AA5-4FF4-9D36-EE9E92BFC0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6A06A-91A3-4D33-86B8-B14AFEDA5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6578-2CD8-4960-A6B6-785D38225B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7BF66-F34C-4A32-9030-A1E27F344F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02B93-B0F2-4143-89E3-5D994E4C7F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343C9-7FC0-4231-8146-B97C54055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E2EC4-6E6C-4188-BB27-399EC0947A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6AB09-4640-412D-9834-939457C6F4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AFB41-284D-416F-B681-16CD1B28E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9D407-D0F7-4591-9DCF-7DCDEBB67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83B9D-0CB2-418C-A947-61212A74DB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  <a:latin typeface="Garamond" pitchFamily="18" charset="0"/>
              </a:rPr>
              <a:t>Category</a:t>
            </a:r>
          </a:p>
          <a:p>
            <a:r>
              <a:rPr lang="en-US" sz="2800" b="1">
                <a:solidFill>
                  <a:schemeClr val="bg1"/>
                </a:solidFill>
                <a:latin typeface="Garamond" pitchFamily="18" charset="0"/>
              </a:rPr>
              <a:t>Heading</a:t>
            </a: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Category</a:t>
            </a:r>
          </a:p>
          <a:p>
            <a:r>
              <a:rPr lang="en-US" sz="2800" b="1">
                <a:solidFill>
                  <a:schemeClr val="bg1"/>
                </a:solidFill>
              </a:rPr>
              <a:t>Heading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Category</a:t>
            </a:r>
          </a:p>
          <a:p>
            <a:r>
              <a:rPr lang="en-US" sz="2800" b="1">
                <a:solidFill>
                  <a:schemeClr val="bg1"/>
                </a:solidFill>
              </a:rPr>
              <a:t>Heading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Category</a:t>
            </a:r>
          </a:p>
          <a:p>
            <a:r>
              <a:rPr lang="en-US" sz="2800" b="1">
                <a:solidFill>
                  <a:schemeClr val="bg1"/>
                </a:solidFill>
              </a:rPr>
              <a:t>Heading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Category</a:t>
            </a:r>
          </a:p>
          <a:p>
            <a:r>
              <a:rPr lang="en-US" sz="2800" b="1">
                <a:solidFill>
                  <a:schemeClr val="bg1"/>
                </a:solidFill>
              </a:rPr>
              <a:t>Heading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Loss of a species</a:t>
            </a:r>
            <a:endParaRPr lang="en-US" dirty="0"/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extinction</a:t>
            </a:r>
            <a:endParaRPr lang="en-US" dirty="0"/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occurs when numbers increase by a certain factor in each 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successive 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time period.</a:t>
            </a:r>
            <a:endParaRPr lang="en-US" dirty="0"/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Exponential growth</a:t>
            </a:r>
            <a:endParaRPr lang="en-US" dirty="0"/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population growth that starts with a minimum number of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indiiduals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and reaches a maximum depending on the carrying capacity of the habitat</a:t>
            </a:r>
            <a:endParaRPr lang="en-US" dirty="0"/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Logistic growth</a:t>
            </a:r>
            <a:endParaRPr lang="en-US" dirty="0"/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role that the organism plays in the community. This role affects the other organisms in the community.</a:t>
            </a:r>
            <a:endParaRPr lang="en-US" dirty="0"/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niche</a:t>
            </a:r>
            <a:endParaRPr lang="en-US" dirty="0"/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often helps make an ecosystem more resilient</a:t>
            </a:r>
            <a:endParaRPr lang="en-US" dirty="0"/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Higher biodiversity</a:t>
            </a:r>
            <a:endParaRPr lang="en-US" dirty="0"/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nonrenewable resource from organism remains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species that is critical to an ecosystem because the species affects the survival and number of many other species in its community</a:t>
            </a:r>
            <a:endParaRPr lang="en-US" dirty="0"/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Keystone species</a:t>
            </a:r>
            <a:endParaRPr lang="en-US" dirty="0"/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process of clearing forests</a:t>
            </a:r>
            <a:endParaRPr lang="en-US" dirty="0"/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deforestation</a:t>
            </a:r>
            <a:endParaRPr lang="en-US" dirty="0"/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group of organisms of different species living in a particular place</a:t>
            </a:r>
            <a:endParaRPr lang="en-US" dirty="0"/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Animals that feed on plants exclusively</a:t>
            </a:r>
            <a:endParaRPr lang="en-US" dirty="0"/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herbivores</a:t>
            </a:r>
            <a:endParaRPr lang="en-US" dirty="0"/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loss of nutritive topsoil</a:t>
            </a:r>
            <a:endParaRPr lang="en-US" dirty="0"/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erosion</a:t>
            </a:r>
            <a:endParaRPr lang="en-US" dirty="0"/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Fossil fuels</a:t>
            </a:r>
            <a:endParaRPr lang="en-US" dirty="0"/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process of reusing things instead of consuming more resources</a:t>
            </a:r>
            <a:endParaRPr lang="en-US" dirty="0"/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recycling</a:t>
            </a:r>
            <a:endParaRPr lang="en-US" dirty="0"/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4 renewable resources</a:t>
            </a:r>
            <a:endParaRPr lang="en-US" dirty="0"/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Wind, solar energy, sea currents, geothermal energy, biomass fuels</a:t>
            </a:r>
            <a:endParaRPr lang="en-US" dirty="0"/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energy harnessed from wind</a:t>
            </a:r>
            <a:endParaRPr lang="en-US" dirty="0"/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eolic</a:t>
            </a:r>
            <a:endParaRPr lang="en-US" dirty="0"/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number of organisms of a particular species that a habitat can support</a:t>
            </a:r>
            <a:endParaRPr lang="en-US" dirty="0"/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Carrying capacity</a:t>
            </a:r>
            <a:endParaRPr lang="en-US" dirty="0"/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 interaction between two organisms in which one organism, the predator, kills and feeds on the other organism, the prey </a:t>
            </a:r>
            <a:endParaRPr lang="en-US" dirty="0"/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predation</a:t>
            </a:r>
            <a:endParaRPr lang="en-US" dirty="0"/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Warming of the earth temperature</a:t>
            </a:r>
            <a:endParaRPr lang="en-US" dirty="0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evolution of two or more species that is due to mutual influence </a:t>
            </a:r>
            <a:endParaRPr lang="en-US" dirty="0"/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coevolution</a:t>
            </a:r>
            <a:endParaRPr lang="en-US" dirty="0"/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relationship in which two different organisms live in close association with each other </a:t>
            </a:r>
            <a:endParaRPr lang="en-US" dirty="0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symbiosis</a:t>
            </a:r>
            <a:endParaRPr lang="en-US" dirty="0"/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relationship between two organisms in which one organism benefits and the other is unaffected </a:t>
            </a:r>
            <a:endParaRPr lang="en-US" dirty="0"/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commensialism</a:t>
            </a:r>
            <a:endParaRPr lang="en-US" dirty="0"/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relationship between both organisms where both benefit</a:t>
            </a:r>
            <a:endParaRPr lang="en-US" dirty="0"/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mutualism</a:t>
            </a:r>
            <a:endParaRPr lang="en-US" dirty="0"/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group of organisms of the same species that live in a specific geographical area and interbreed </a:t>
            </a:r>
            <a:endParaRPr lang="en-US" dirty="0"/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Greenhouse effect</a:t>
            </a:r>
            <a:endParaRPr lang="en-US" dirty="0"/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way to educate people about the environment and support conservation</a:t>
            </a:r>
            <a:endParaRPr lang="en-US" dirty="0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ecotourism</a:t>
            </a:r>
            <a:endParaRPr lang="en-US" dirty="0"/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destruction of the layer of atmosphere that shield UV radiation</a:t>
            </a:r>
            <a:endParaRPr lang="en-US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Hole in the ozone</a:t>
            </a:r>
            <a:endParaRPr lang="en-US" dirty="0"/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Sulfuric acid mixed with precipitation</a:t>
            </a:r>
            <a:endParaRPr lang="en-US" dirty="0"/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Acid rain</a:t>
            </a:r>
            <a:endParaRPr lang="en-US" dirty="0"/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412</Words>
  <Application>Microsoft PowerPoint</Application>
  <PresentationFormat>On-screen Show (4:3)</PresentationFormat>
  <Paragraphs>136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Times New Roman</vt:lpstr>
      <vt:lpstr>Garamond</vt:lpstr>
      <vt:lpstr>Default Design</vt:lpstr>
      <vt:lpstr>Slide 1</vt:lpstr>
      <vt:lpstr>A nonrenewable resource from organism remains</vt:lpstr>
      <vt:lpstr>Fossil fuels</vt:lpstr>
      <vt:lpstr>Warming of the earth temperature</vt:lpstr>
      <vt:lpstr>Greenhouse effect</vt:lpstr>
      <vt:lpstr>A destruction of the layer of atmosphere that shield UV radiation</vt:lpstr>
      <vt:lpstr>Hole in the ozone</vt:lpstr>
      <vt:lpstr>Sulfuric acid mixed with precipitation</vt:lpstr>
      <vt:lpstr>Acid rain</vt:lpstr>
      <vt:lpstr>Loss of a species</vt:lpstr>
      <vt:lpstr>extinction</vt:lpstr>
      <vt:lpstr>occurs when numbers increase by a certain factor in each successive time period.</vt:lpstr>
      <vt:lpstr>Exponential growth</vt:lpstr>
      <vt:lpstr>population growth that starts with a minimum number of indiiduals and reaches a maximum depending on the carrying capacity of the habitat</vt:lpstr>
      <vt:lpstr>Logistic growth</vt:lpstr>
      <vt:lpstr>the role that the organism plays in the community. This role affects the other organisms in the community.</vt:lpstr>
      <vt:lpstr>A niche</vt:lpstr>
      <vt:lpstr>often helps make an ecosystem more resilient</vt:lpstr>
      <vt:lpstr>Higher biodiversity</vt:lpstr>
      <vt:lpstr>a species that is critical to an ecosystem because the species affects the survival and number of many other species in its community</vt:lpstr>
      <vt:lpstr>Keystone species</vt:lpstr>
      <vt:lpstr>The process of clearing forests</vt:lpstr>
      <vt:lpstr>deforestation</vt:lpstr>
      <vt:lpstr>A group of organisms of different species living in a particular place</vt:lpstr>
      <vt:lpstr>community</vt:lpstr>
      <vt:lpstr>Animals that feed on plants exclusively</vt:lpstr>
      <vt:lpstr>herbivores</vt:lpstr>
      <vt:lpstr>The loss of nutritive topsoil</vt:lpstr>
      <vt:lpstr>erosion</vt:lpstr>
      <vt:lpstr>The process of reusing things instead of consuming more resources</vt:lpstr>
      <vt:lpstr>recycling</vt:lpstr>
      <vt:lpstr>4 renewable resources</vt:lpstr>
      <vt:lpstr>Wind, solar energy, sea currents, geothermal energy, biomass fuels</vt:lpstr>
      <vt:lpstr>The energy harnessed from wind</vt:lpstr>
      <vt:lpstr>eolic</vt:lpstr>
      <vt:lpstr>The number of organisms of a particular species that a habitat can support</vt:lpstr>
      <vt:lpstr>Carrying capacity</vt:lpstr>
      <vt:lpstr>an interaction between two organisms in which one organism, the predator, kills and feeds on the other organism, the prey </vt:lpstr>
      <vt:lpstr>predation</vt:lpstr>
      <vt:lpstr>the evolution of two or more species that is due to mutual influence </vt:lpstr>
      <vt:lpstr>coevolution</vt:lpstr>
      <vt:lpstr>a relationship in which two different organisms live in close association with each other </vt:lpstr>
      <vt:lpstr>symbiosis</vt:lpstr>
      <vt:lpstr>a relationship between two organisms in which one organism benefits and the other is unaffected </vt:lpstr>
      <vt:lpstr>commensialism</vt:lpstr>
      <vt:lpstr>A relationship between both organisms where both benefit</vt:lpstr>
      <vt:lpstr>mutualism</vt:lpstr>
      <vt:lpstr>a group of organisms of the same species that live in a specific geographical area and interbreed </vt:lpstr>
      <vt:lpstr>population</vt:lpstr>
      <vt:lpstr>A way to educate people about the environment and support conservation</vt:lpstr>
      <vt:lpstr>ecotourism</vt:lpstr>
    </vt:vector>
  </TitlesOfParts>
  <Company>Grant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michele</cp:lastModifiedBy>
  <cp:revision>37</cp:revision>
  <dcterms:created xsi:type="dcterms:W3CDTF">1998-08-19T17:45:48Z</dcterms:created>
  <dcterms:modified xsi:type="dcterms:W3CDTF">2009-05-06T14:07:40Z</dcterms:modified>
</cp:coreProperties>
</file>