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8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5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9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0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3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1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5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4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4027F-146C-4214-A2CB-D184ED969F4F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C8E73-35D2-489F-908E-DE43DCD1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8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ensci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5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Hosphorous</a:t>
            </a:r>
            <a:r>
              <a:rPr lang="en-US" dirty="0" smtClean="0"/>
              <a:t> P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Phosphorous cycle is important for </a:t>
            </a:r>
          </a:p>
          <a:p>
            <a:pPr lvl="1"/>
            <a:r>
              <a:rPr lang="en-US" dirty="0" smtClean="0"/>
              <a:t>ATP- energy currency of cells</a:t>
            </a:r>
          </a:p>
          <a:p>
            <a:pPr lvl="1"/>
            <a:r>
              <a:rPr lang="en-US" dirty="0" smtClean="0"/>
              <a:t>Cell membrane- phospholipid bilayer</a:t>
            </a:r>
          </a:p>
          <a:p>
            <a:pPr lvl="1"/>
            <a:r>
              <a:rPr lang="en-US" smtClean="0"/>
              <a:t>DNA- </a:t>
            </a:r>
            <a:r>
              <a:rPr lang="en-US" dirty="0" smtClean="0"/>
              <a:t>sugar phosphate backbone that holds helical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finnslough.com/images/nitrogen%20cyc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73914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895600" y="1143000"/>
            <a:ext cx="37338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4366066"/>
            <a:ext cx="1981200" cy="663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5889343"/>
            <a:ext cx="1676400" cy="510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10314" y="5645672"/>
            <a:ext cx="1219200" cy="374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3295" y="4953000"/>
            <a:ext cx="12192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29400" y="5615319"/>
            <a:ext cx="12192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0" y="4697632"/>
            <a:ext cx="1295400" cy="917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8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ttps://s-media-cache-ak0.pinimg.com/originals/2b/cd/10/2bcd1061c987c4417bdc7ae4fc242c9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63" y="1143000"/>
            <a:ext cx="640080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743200" y="1905000"/>
            <a:ext cx="12192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3370847"/>
            <a:ext cx="16764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61547" y="1206547"/>
            <a:ext cx="12192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71147" y="1905000"/>
            <a:ext cx="1219200" cy="434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3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e 3"/>
          <p:cNvSpPr/>
          <p:nvPr/>
        </p:nvSpPr>
        <p:spPr>
          <a:xfrm rot="15147559">
            <a:off x="1239484" y="-300280"/>
            <a:ext cx="6523641" cy="7581942"/>
          </a:xfrm>
          <a:prstGeom prst="pie">
            <a:avLst>
              <a:gd name="adj1" fmla="val 18109829"/>
              <a:gd name="adj2" fmla="val 16200000"/>
            </a:avLst>
          </a:prstGeom>
          <a:noFill/>
          <a:ln w="444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7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storeimageonline.com/wp-content/uploads/2012/06/water-cycle-worksheet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6934200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99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26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ensci</vt:lpstr>
      <vt:lpstr>Hosphorous P Cycle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ensci</dc:title>
  <dc:creator>Michele Beneducci</dc:creator>
  <cp:lastModifiedBy>Michele Beneducci</cp:lastModifiedBy>
  <cp:revision>5</cp:revision>
  <dcterms:created xsi:type="dcterms:W3CDTF">2015-05-18T14:59:51Z</dcterms:created>
  <dcterms:modified xsi:type="dcterms:W3CDTF">2015-05-18T18:33:36Z</dcterms:modified>
</cp:coreProperties>
</file>