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9" autoAdjust="0"/>
    <p:restoredTop sz="94660"/>
  </p:normalViewPr>
  <p:slideViewPr>
    <p:cSldViewPr>
      <p:cViewPr varScale="1">
        <p:scale>
          <a:sx n="80" d="100"/>
          <a:sy n="80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8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1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7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1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3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8FC0-AB0B-4F86-92C1-DC16C5D6E08E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11ED0-9622-43C9-92D7-0DD6485C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50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685925"/>
            <a:ext cx="62865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66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1652588"/>
            <a:ext cx="46577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75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752600"/>
            <a:ext cx="4953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00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http://www.phschool.com/science/biology_place/biocoach/bioprop/quiz.html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28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69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3" y="1604963"/>
            <a:ext cx="46005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42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347788"/>
            <a:ext cx="59340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9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624013"/>
            <a:ext cx="46101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66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624013"/>
            <a:ext cx="4762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470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8" y="2147888"/>
            <a:ext cx="43148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08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1752600"/>
            <a:ext cx="44481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98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www.phschool.com/science/biology_place/biocoach/biokit/quiz.html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http://www.phschool.com/science/biology_place/biocoach/biokit/quiz.html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4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2238375"/>
            <a:ext cx="58293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57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www.phschool.com/science/biology_place/biocoach/biokit/quiz.html</vt:lpstr>
      <vt:lpstr>PowerPoint Presentation</vt:lpstr>
      <vt:lpstr>PowerPoint Presentation</vt:lpstr>
      <vt:lpstr>PowerPoint Presentation</vt:lpstr>
      <vt:lpstr>PowerPoint Presentation</vt:lpstr>
      <vt:lpstr>http://www.phschool.com/science/biology_place/biocoach/bioprop/quiz.html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</cp:revision>
  <dcterms:created xsi:type="dcterms:W3CDTF">2014-10-07T12:52:07Z</dcterms:created>
  <dcterms:modified xsi:type="dcterms:W3CDTF">2014-10-07T13:00:39Z</dcterms:modified>
</cp:coreProperties>
</file>