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96"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15-01-22T17:24:18.193"/>
    </inkml:context>
    <inkml:brush xml:id="br0">
      <inkml:brushProperty name="width" value="0.05292" units="cm"/>
      <inkml:brushProperty name="height" value="0.05292" units="cm"/>
      <inkml:brushProperty name="color" value="#FF0000"/>
    </inkml:brush>
  </inkml:definitions>
  <inkml:trace contextRef="#ctx0" brushRef="#br0">2536 3770,'0'44,"0"-22,0 1,0-23,0 0</inkml:trace>
  <inkml:trace contextRef="#ctx0" brushRef="#br0" timeOffset="327">2536 3770,'44'111,"-44"-111,0 0,0 0,0 0,0 0,0 0,0 0,0 0,0 0,0 0,0 0,0 0,0 0,0 0,0 0,0 0,0 0,0 0,0 0,0 22,0-22,0 44,0 0,0 44,0 22,0 0,0 1,0-23,22 0,-22 0,0-44,0 0,0 1,0-45,0 0,0 0,0-22,0-23</inkml:trace>
  <inkml:trace contextRef="#ctx0" brushRef="#br0" timeOffset="659">2359 4079,'0'0,"0"0,0 0,22 0,-22 0,0-22,22 22,0-22,0 22,0-22,0 22,1-22,21 22,-22 0,0 0,22 0,0 0,0 0,0 0,0-22,0 22,-22 0,0 0,-22-22,22 22,-22 0,0 0,0 22</inkml:trace>
  <inkml:trace contextRef="#ctx0" brushRef="#br0" timeOffset="1243">2822 4233,'0'44,"0"1,0-23,-22 0,22 22,0-22,22 0,-22 22,0-22,0-22,0 22,0-22,0 0,0 0,0 0,0-22,-22 0,22 0,-22-22,22 0,0-22,0-1,0 1,22 0,0 0,22 22,-22 22,22 0,1 0,-23 22,22 0,-22 22,22 0,-44 0,22 22,-22 0,0 0,-22 0,0 0,0-22,0 0,-22 0,22 1,0-23,-1 0,23 0,-22 0,22 0,0-23,0 23,0 23,0-23,22 0,1 22,-1 22,22-22,0 22,-22-22,22 0,-22 22,0-44,0 22,-22 0,0-22,0 0,0 0,0 0,0-22</inkml:trace>
  <inkml:trace contextRef="#ctx0" brushRef="#br0" timeOffset="1715">3395 4079,'45'0,"-23"0,-22 22,-22 0,22 0,-22 22,22 0,-23 22,1 1,0-23,0 22,0-22,0-22,0 22,22-22,-22 0,22-22,0 0,0 0,0-22,0 0,22 0,-22-22,22-22,22 0,0 0,-22-1,23 1,-1 22,-22 22,0 22,0 22,0 0,0 22,-22 0,0 0,0 23,0-23,0 0,0 0,0-22,0 0,0-22,0 0,0 0,-22 0,22 0,0-22,-22 0,22-22,-22 22</inkml:trace>
  <inkml:trace contextRef="#ctx0" brushRef="#br0" timeOffset="1887">3418 4344,'-23'0,"1"22,0-22,22 22,0-22,0 0,22 0,0 22,23-22,-1 0,0 0,0 0,0-22,-22 0,22 22</inkml:trace>
  <inkml:trace contextRef="#ctx0" brushRef="#br0" timeOffset="2443">3770 4145,'0'0,"0"0,0 0,0 22,22-22,-22 44,0 0,0 23,0-23,0 22,0 0,0-22,0 22,0-22,0-22,0 0,0-22,0 0,0 0,0-22,-22 0,22-22,0 0,0-22,0 0,0 0,22-1,-22 23,22 22,0 0,-22 0,23 22,-1 22,0 0,0 22,0 23,22-23,-22 0,0 0,22 0,-22-22,0 0,0-22,-22 0,22 0,-22-22,0 0,0 0,0-44,0 22,0-45,0 23,-22-22,22 22,0 44,0 0,0 0,0 22,0 0,0 22,0-22</inkml:trace>
  <inkml:trace contextRef="#ctx0" brushRef="#br0" timeOffset="2883">4608 4079,'0'0,"-22"0,0 0,0 0,22 0,-22 0,22 0,-22 22,0-22,-22 22,22 0,-22 0,0 0,21 0,23 0,-22 0,44-22,-22 22,23 0,21 1,0-23,0 22,22-22,-22 22,0 0,-22 0,0 0,0 22,-22-22,0 22,-22-22,0 22,-22-22,0 0,0-22,0 0,0-22,0 0,22-22,0-22,22 0,0 0</inkml:trace>
  <inkml:trace contextRef="#ctx0" brushRef="#br0" timeOffset="3319">4762 3947,'89'0,"-67"0,-22 22,0 22,0-22,0 44,0 0,0 0,-22 0,22 1,0-1,0-22,-22 22,22-44,0 0,0 0,0-22,0 0,0 0,0-22,0-22,0-22,22 0,-22-22,0 21,0 1,0 0,0 22,0 22,0 22,0 0,0 0,0 0,0 0,22 0,0 22,0-22,22 22,-22-22,22 22,22-22,-22 0,0 0,-22 0,1 0,-1 0,0-22,-22 22</inkml:trace>
  <inkml:trace contextRef="#ctx0" brushRef="#br0" timeOffset="3543">4917 4344,'0'22,"0"0,0-22,22 0,0 22,22-22,-22 0,22 0,0 0,0-22,-22 0,0 0,1 0,-1 22,-22-23</inkml:trace>
  <inkml:trace contextRef="#ctx0" brushRef="#br0" timeOffset="3919">5424 4123,'22'0,"-22"-22,0 22,-22 22,0-22,0 22,-22 22,22-22,-22 22,22 23,-23-1,23 0,0 0,0-22,22 22,22-22,0 0,23-22,-1-22,0 0,22-22,-22-22,22 0,-22-22,-22 0,0 0,0-22,-44 21,22-21,-22 44,-22 0,22 22,-22 0,0 22,0 0,0 22,22 0,22-22,0 0</inkml:trace>
  <inkml:trace contextRef="#ctx0" brushRef="#br0" timeOffset="4503">5777 4189,'22'0,"-44"22,22-22,0 22,-22-22,22 44,0-22,0 45,-22-23,22 0,0 22,0-22,0-22,-22 0,22 0,0-22,0 0,0-22,0 0,0-22,0 0,0-22,0 0,0-23,0 23,22 0,-22 22,22 22,0 0,0 0,0 22,0 0,0 22,0 0,0 0,0 0,0 0,0 22,-22-22,0 0,0 22,-22-22,0 1,0 21,0-22,0 0,0 0,0 22,22-22,0 22,0-22,22 22,0-22,0 22,0-22,22-22,-22 22,22-22,-22-22,0 0,22 0,-21-22,-1 0</inkml:trace>
  <inkml:trace contextRef="#ctx0" brushRef="#br0" timeOffset="5135">6196 4079,'0'22,"-22"-22,22 22,0 0,-22 0,22 22,0 0,0 23,0-1,0-22,22 22,-22-22,0 0,0-22,0 0,22-22,-22 0,0 0,0-22,0 0,0-22,22-22,-22 0,0-22,0 21,22 1,0 0,-22 44,0 0,22 22,-22 22,22 22,-22 0,22 0,-22 22,0 23,0-23,22-22,-22 0,0 0,0-22,0 0,0 0,0-22,0 0,0-22,0 0,0-22,22-22,-22 22,22-22,-22 0,22-1,0 45,0-22,0 22,0 22,0 0,0 22,0 0,23 22,-45 0,22 23,0-23,-22 22,22-22,-22 0,0 0,0-22,0 0,0-22,0 0,0-22,22 0,-22 22</inkml:trace>
  <inkml:trace contextRef="#ctx0" brushRef="#br0" timeOffset="5615">7011 4057,'0'22,"0"-22,0 44,-22-22,22 44,-22 0,22 1,-22-1,0 0,0 0,0 0,22-22,-22 0,22 0,0-22,0-22,0 0,0 0,0-22,22 0,0-22,0-44,0 22,0-44,0 22,0-1,1 23,-1 22,-22 44,0 0,0 0,0 0,0 44,0 0,0 0,0 23,0-1,22-22,-22 22,22-22,-22 22,22-22,0-22,0 0,0 0,-22 0,22-22,-22 0,22-22,-22 0,0 0</inkml:trace>
  <inkml:trace contextRef="#ctx0" brushRef="#br0" timeOffset="5779">7034 4454,'-45'0,"23"0,22 0,0 0,0 0,0 0,0 0,22 0,23 0,-1-22,-22 22,22-22,0 22</inkml:trace>
  <inkml:trace contextRef="#ctx0" brushRef="#br0" timeOffset="5999">7386 4189,'0'0,"0"0,-22 0,22 0,0 22,22 0,-22 22,0 1,22-1,-22 0,0 0,22-22,-22 22,0-22,0-22,0 0,0 0</inkml:trace>
  <inkml:trace contextRef="#ctx0" brushRef="#br0" timeOffset="6423">7342 4079,'-22'22,"22"-22,0 0,0 0,22 0,0 22,0-22,22 0,0 0,-21 0,21 0,-22-22,22 22,-22-22,0 22,0-22,0 22,-22 0,22 0,-22 0,0 0,0 22,22 0,-22 0,0 44,0-22,0 0,0 23,22-23,-22 22,0-22,22-22,-22 22,22-22,-22 0,0-22,0 0,0 0,22 0,-22-22,0 0,22 0,-22 22</inkml:trace>
  <inkml:trace contextRef="#ctx0" brushRef="#br0" timeOffset="6792">8070 4145,'66'-66,"-44"44,-22 22,0 0,0 0,0 0,-22 22,22 0,-22 0,-22 22,22 0,0 22,22-21,0-1,0 0,0 0,22 0,0-22,22 0,-22 0,0-22,22 0,-22-22,0 0,22 0,-22-22,-22 0,22 0,-22 0,0-23,-22 23,0 22,0-22,-22 22,22 0,0 0,0 22,0 0,22 0,0 0,0 0</inkml:trace>
  <inkml:trace contextRef="#ctx0" brushRef="#br0" timeOffset="7363">8489 4145,'66'-22,"-66"22,0 0,0 22,0 0,0 22,0 0,0 0,-22 23,22-1,0 0,-22-22,22 0,0 0,0-22,22 0,-22 0,0-22,0 0,0 0,0-22,0 0,0-22,0 0,0-44,0 22,22-22,-22 21,0 23,22 0,-22 22,0 22,0 0,0 22,22 22,-22-22,0 44,22-21,-22 21,22-22,-22 0,22 0,0-22,0 0,0 0,0-22,0 0,22-22,-22 0,1-22,-23 0,22-22,-22 0,0-23,-22 23,22 22,-23 22,1 0,0 0,0 22,0 22,0 0,0-22,22 22,0 0</inkml:trace>
  <inkml:trace contextRef="#ctx0" brushRef="#br0" timeOffset="7971">9679 4410,'22'22,"0"-22,0 0,1 0,-1-22,22 22,22 0,-22-22,-22 22,22 0,-44 0,22-22,-22 22</inkml:trace>
  <inkml:trace contextRef="#ctx0" brushRef="#br0" timeOffset="9063">10649 4123,'0'0,"0"-22,0 22,0 0,0 0,0 0,23 0,-23 0,0 0,0 0,0 0,0-22,0 22,0 0,0 0,0 0,0 0,0 0,-23 0,1-22,0 22,0 0,-22 22,0-22,0 22,22 0,-22 22,22 0,-22 0,44 0,0 1,22 21,0-22,44-22,-22 0,44 0,-22-22,1-22,-1 0,-22-22,0 22,-22 0,-22-22,0 22,0 22,0-23,-22 23,0 0,0-22,-22 22,22 0,0 0,22 0,0 0,0 0,0 22,0-22,0 0,22 0,0 0,0 0,22 0,-22 0,0 0,0 0,0 0,-22 23,0-23,0 44,0 0,0 0,0 0,-22 0,22 0,0 0,-22-22,22-22,0 22,0-22,0 0,0-22,0 0,0-22,0 0,22-22</inkml:trace>
  <inkml:trace contextRef="#ctx0" brushRef="#br0" timeOffset="9343">10980 4013,'22'-66,"-22"44,0 22,22 0,-22 0,0 22,0 0,-22 22,22 22,0 0,-22 0,22 22,0-21,0-1,0-22,0 0,0 0,22-22,0 0,0 0,22-22,-22 0,23-22,-1 0,-22 0,22 0,-22 0,0-22,-22 22,0 0</inkml:trace>
  <inkml:trace contextRef="#ctx0" brushRef="#br0" timeOffset="9551">10936 4344,'-22'0,"22"0,0 0,0 0,22 0,0 0,22 0,22 0,-22-22,23 22,-23-23,0 23,-22-22,-22 22,0-22,0 22</inkml:trace>
  <inkml:trace contextRef="#ctx0" brushRef="#br0" timeOffset="10287">11112 4145,'-66'-22,"44"0,0 22,22 0,0 0,0 0,22 0,0-22,22 22,1-22,-1 22,0-22,0 22,0 0,-22 0,-22 0,22 0,-22 0,0 0,0 0,-22 0,22 22,0-22,0 22,0-22,0 22,0 0,0 0,0 0,22 0,-22 22,0 0,22 1,-22 21,0-22,0 0,22 0,-22 0,0-22,0-22,0 0,0 0,0 0,-22-22,22 0,0-22,-22-22,22 0,0-1,0 1,0 0,0 22,0 22,0 0,0 22,0 0,0 22,22-22,-22 22,22 22,-22 0,22 22,0 1,0-1,22-22,-22 0,23 0,-23-22,22 0,-22 0,0-22,-22-22,22 22,-22-44,0 0,0 0,0-22,-22-23,0 23,0 22,22 0,-22 0,0 22,22 0,0 22,0 0,0 0,0 0,0 22,0-22,0 22</inkml:trace>
  <inkml:trace contextRef="#ctx0" brushRef="#br0" timeOffset="10563">11928 4145,'22'22,"-44"-22,0 22,22-22,0 22,-22 22,22 0,0 23,0-23,0 22,0-22,0-22,0 22,22-22,-22 0,22-22,0 0,22 0,1-22,-23 0,22 0,0-22,-22 22</inkml:trace>
  <inkml:trace contextRef="#ctx0" brushRef="#br0" timeOffset="10783">11862 4299,'-44'23,"44"-23,0 0,0 0,0 0,22 0,0 0,22 0,-22 0,22 0,0-23,-21 23,-1-22,-22 22</inkml:trace>
  <inkml:trace contextRef="#ctx0" brushRef="#br0" timeOffset="10999">11928 4079,'0'-22,"-22"22,22 0,0 0,22 0,-22 0,22-22,0 22,0-22,0 22,1 0,-1 0,0-22,-22 22,22 0,-22 0,0 0</inkml:trace>
  <inkml:trace contextRef="#ctx0" brushRef="#br0" timeOffset="11255">12413 4101,'22'22,"-22"-22,0 22,0 0,0 0,0 22,0 0,22 23,-22-1,23-22,-23 22,0-22,0 0,-23-22,23 0,0-22,0 0,0-22</inkml:trace>
  <inkml:trace contextRef="#ctx0" brushRef="#br0" timeOffset="11523">12171 4013,'-66'22,"66"-22,-22 0,44 22,0-22,22 0,0 22,44-22,-22 0,0-22,1 22,-1 0,-44-22,22 22,-22-22,0 22,-22 0,22 0,-22 0,0 0,0 0,0 0</inkml:trace>
  <inkml:trace contextRef="#ctx0" brushRef="#br0" timeOffset="11719">12700 4035,'22'22,"-22"0,0-22,0 22,0 0,22 0,-22 0,0 22,0 0,22 0,-22 23,0-23,0 22,0-22,0-22,0 0,0 0,0-22,0 0,22 0,-22-22</inkml:trace>
  <inkml:trace contextRef="#ctx0" brushRef="#br0" timeOffset="12051">13185 4101,'44'-44,"-44"44,0-22,0 22,-22 0,22 0,-22 0,0 0,-22 0,22 22,-22 0,-22 0,22 22,-1 22,23-22,0 23,0-1,22 0,0-22,22 0,22 0,1 0,-1-22,0-22,22 0,-22 0,22 0,0-44,-22 22,23-22</inkml:trace>
  <inkml:trace contextRef="#ctx0" brushRef="#br0" timeOffset="12943">13869 4035,'22'-44,"-22"44,0 0,0 0,0 0,0 0,0 0,22 0,-22 22,0 0,0 0,0 22,0 22,0 0,-22 0,22 1,0-23,0 0,0 0,0-22,0-22,0 0,0 0,0 0,0-22,0 0,0-22,0 0,0-45,0 1,0 22,0 0,0 0,0 44,0 22,0 0,0 22,0 0,0 22,22 0,-22 0,0 22,22-22,0 1,0-23,0 0,-22 0,22-22,-22 0,22 0,0-44,0 22,0-23,0-21,0 0,22-22,-22 22,0 22,0 22,-22 0,0 22,0 22,0 0,0 22,22 0,-22 22,0 22,0-22,23-22,-23 1,0-1,22-22,-22 0,22-22,-22 0,0 0,22 0,-22-22,22 0,-22-22</inkml:trace>
  <inkml:trace contextRef="#ctx0" brushRef="#br0" timeOffset="13407">14640 3947,'44'0,"-44"0,-22 22,22 0,0 0,-22 22,22 0,-22 22,0 0,22 23,-22-23,-22 0,22-22,0 0,22-22,0 0,0-22,0 0,0-22,0 0,22-22,0 0,0-22,0-23,22 1,-22 0,0 22,-22 22,22 22,-22 22,0 0,0 0,0 22,0 22,22 0,-22 22,0 0,22 23,-22-23,23 22,-1-22,0-22,0 0,-22 0,22-22,-22-22,0 0,0 0,0-44</inkml:trace>
  <inkml:trace contextRef="#ctx0" brushRef="#br0" timeOffset="13587">14530 4255,'-22'44,"0"-21,22-23,22 22,0-22,22 22,22 0,0 0,1-22,-23 0,22 0,-44-22,22 0</inkml:trace>
  <inkml:trace contextRef="#ctx0" brushRef="#br0" timeOffset="13850">15059 4035,'22'0,"-22"22,0-22,0 0,0 22,-22-22,22 44,0 0,0 0,0 22,0-21,0 21,0-22,-22 0,22 0,0-22,0 0,0-22,0 0,0-22,0 22,0-44,0 0</inkml:trace>
  <inkml:trace contextRef="#ctx0" brushRef="#br0" timeOffset="14271">14971 4013,'-44'-44,"0"22,44 22,-22 0,22 0,0 22,0-22,22 0,-22 0,44 22,0-22,0 22,22-22,-22 0,22 0,-21 0,-1 0,-22 0,22 0,-22 0,0 22,-22-22,22 0,-22 22,0 22,22-22,-22 22,0 0,-22 0,22 23,0-23,0 0,0 0,-22-22,22 22,22-22,-22-22,22 22,0-22,0 0,22 0,0-22,0 0,1-22,-1 0,-22 0,0 0,-22-1,0 1</inkml:trace>
  <inkml:trace contextRef="#ctx0" brushRef="#br0" timeOffset="14479">15346 4233,'-44'22,"44"-22,0 0,0 0,44 22,-22-22,44 0,0 0,-22-22,0 22,0-22,-44 22,0-22,0 22,0-22,-44 22,22-22</inkml:trace>
  <inkml:trace contextRef="#ctx0" brushRef="#br0" timeOffset="14650">15390 4101,'-44'-22,"44"0,0 22,0 0,22-22,0 0,0 0,22 22,0-22,0 22,0-22,-22 22,23 0,-1 0,-22 0,0 0,0 0</inkml:trace>
  <inkml:trace contextRef="#ctx0" brushRef="#br0" timeOffset="15242">15809 3969,'22'22,"-22"0,0 0,0-22,0 22,0 22,0 0,0 0,22 22,-22 1,0-1,0 0,0-22,0 0,0-22,0 0,0 0,0-22,0-22,0 22,0-22,0-22,-22 0,22 0,-22-22,22-23,0 1,-22 22,22 0,22 22,-22 0,0 22,22 22,0-22,0 22,0 0,22 0,-22 0,0 22,0-22,-22 22,22 0,-22-22,0 44,-22-22,0 0,0 22,0-22,0 0,22 22,-22-22,22 0,0 22,0-21,0-1,22 22,0-22,0 0,22 22,0-44,-22 22,23 0,-1-22,-22 0,0-22,22 0,-22 0,-22 0</inkml:trace>
  <inkml:trace contextRef="#ctx0" brushRef="#br0" timeOffset="15482">16338 3947,'-22'0,"22"0,-22 22,22-22,0 22,0 0,0 22,0 22,0-22,0 22,0-22,0 1,0 21,0-44,0 22,0-22,0 0,22 0,-22-22,0-22</inkml:trace>
  <inkml:trace contextRef="#ctx0" brushRef="#br0" timeOffset="15971">16603 3925,'22'22,"-22"-22,-22 0,22 22,0 0,0 22,-22 0,22 0,-22 0,-1 22,-21-22,22 23,0-23,0-22,22 0,0 0,0-22,0 0,0 0,0-22,0 0,22 0,0-22,0-23,22 1,-21-22,-1 22,22 0,-22 22,-22 22,22 22,-22 0,0 0,0 22,22 0,-22 44,22-22,-22 22,22 0,-22 0,22 1,0-1,-22-22,22-22,-22 22,0-44,0 0,0 0,0 0,0-22,-22 0</inkml:trace>
  <inkml:trace contextRef="#ctx0" brushRef="#br0" timeOffset="16135">16536 4255,'0'22,"0"-22,23 0,-1 0,0 0,22 0,0 0,0 0,0-22,0 22</inkml:trace>
  <inkml:trace contextRef="#ctx0" brushRef="#br0" timeOffset="16451">16999 4035,'0'0,"0"0,0 22,0-22,0 0,0 22,-22 0,22 22,0 0,0 0,0-22,0 22,22 1,-22-1,23-22,-23 22,22-22,0 0,22 0,-22-22,22 22,0-22,22 0,-22-22,0 0,0 0,0 0,-21-22,-23 22</inkml:trace>
  <inkml:trace contextRef="#ctx0" brushRef="#br0" timeOffset="17314">18741 4013,'0'0,"0"0,0 0,0 0,0 0,0 0,0 0,0 0,0 0,0 0,0 0,0 0,-22-22,22 0,-22 22,0-22,22 0,-44 22,22 0,0 0,-22 0,22 0,-22 0,22 22,-22 0,22 0,-1 0,1 22,22 0,0 0,0 0,22 22,1-22,21 23,0-45,0 22,0-22,0 0,0-22,22-22,-22 0,0 0</inkml:trace>
  <inkml:trace contextRef="#ctx0" brushRef="#br0" timeOffset="17830">19072 3925,'0'-22,"0"22,0 0,0 0,0 0,0 0,0 22,0-22,0 22,0 22,0 0,-22 0,0 22,0 0,22-22,-22 0,0-21,22-1,-22 0,22-22,0 0,0 0,22-22,-22 22,0-45,22 23,-22-44,22 0,0-22,22 22,-22 0,0 0,0 43,0 1,0 22,-22 0,0 22,22 1,0 21,-22 22,22 22,-22 0,22-22,-22 22,23-21,-23-23,0 22,0-44,0 0,0-22,0 0,0 0,0 0,0-22,-23-22</inkml:trace>
  <inkml:trace contextRef="#ctx0" brushRef="#br0" timeOffset="17994">19094 4255,'-66'-44,"22"44,44 0,-22-22,22 22,22 0,0 0,0 0,44 22,-22-22,22 0,0 0,-21 0,21-22,-44 22,22-22</inkml:trace>
  <inkml:trace contextRef="#ctx0" brushRef="#br0" timeOffset="18590">19601 3925,'22'0,"-22"0,0 22,0-22,0 22,0-22,0 44,0-22,22 44,-22 0,0 0,0-22,0 23,0-1,0-22,0-22,0 0,0 0,0-22,0 0,0-22,0 0,0 0,0-22,0 0,22-23,-22 1,0-22,0 44,22-22,-22 44,0 0,0 22,0 0,0 0,0 22,0 0,22 22,1 0,-1 44,0-22,22 1,0-1,0-22,0 22,0-44,-22 0,0-22,0 0,-22 0,22-22,-22-22,0 0,0-22,0 0,0-23,-22 23,0 0,22 22,-22 0,0 0,22 22,-22 0,22 0,0 0,0 22,22-22</inkml:trace>
  <inkml:trace contextRef="#ctx0" brushRef="#br0" timeOffset="19502">20990 3859,'0'-23,"0"1,0 22,0 0,0 0,0 0,0 22,0 23,-22-1,22 0,-22 44,22-22,-22 22,22-22,-22-21,22 21,0-44,0 22,0-44,0 0,0 0,0 0,0-22,22 0,-22 0,0-44,22-1,-22 1,22-22,0 22,0 0,-22 22,22 22,-22 0,0 22,22 0,0 0,1 0,-1 22,0 0,0 0,0 0,0 22,-22-22,0 22,-22-22,0 22,0-22,0 0,0-22,-1 0,23 0,0 0,0 0,0 0,0 0,0 0,45 0,-23 0,22 0,0 0,0 0,0 22,0-22,-22 22,0 22,-22-22,0 23,-22-1,0-22,-22 0,22 0,-22 0,0-22,0 0,0-22,-1 0,23 0,0-22,22 0,0-1,22-21,0 22</inkml:trace>
  <inkml:trace contextRef="#ctx0" brushRef="#br0" timeOffset="19854">21608 3814,'44'22,"-44"-22,0 0,0 23,0-1,-22 0,22 22,-22 0,22 0,0-22,-22 22,22 0,0 0,-22-22,22 22,0 0,0-21,0 21,22-22,0 0,0 0,0-22,22 22,0-22,22-22,-22 22,22-22,-22 22,1-22,-23 0,0 22,0-22,-22 0,0-1,-22 1,22 22</inkml:trace>
  <inkml:trace contextRef="#ctx0" brushRef="#br0" timeOffset="20042">21564 4167,'0'22,"22"-22,-22 0,22 22,22-22,0 0,22 0,-22 0,22-22,-22 22</inkml:trace>
  <inkml:trace contextRef="#ctx0" brushRef="#br0" timeOffset="20246">21630 3947,'22'0,"-22"0,22 22,0-22,22 0,22 0,22 0,-22 0,1 0,-23-22</inkml:trace>
  <inkml:trace contextRef="#ctx0" brushRef="#br0" timeOffset="21718">10429 4829,'22'0,"-22"-22,0 22,0 0,0 0,0 0,0 0,0 0,0 0,0 0,0 0,0 22,0-22,0 0,0 22,0 22,-22 0,22 22,0 22,0-22,0 1,0-23,0 0,0-22,0 0,0-22,0 0,0 0,0-22,0 22,0-44,0 0,0-1,0-21</inkml:trace>
  <inkml:trace contextRef="#ctx0" brushRef="#br0" timeOffset="22310">10385 4983,'-44'-44,"22"22,0 0,0 0,0 22,0 0,22 0,-22 0,22 0,0 0,22 0,0 0,22 0,0 0,22-22,0 22,0 0,0-22,1 0,-23 22,0 0,-22 0,-22 0,0 0,0 0,0 0,0 0,0 0,-22 22,22 0,-44 0,22 22,0 22,-23-22,23 22,0 0,22 1,-22-23,22-22,0 0,0 0,0-22,0 0,22-22,0 0,0-22,23-1,-1-21,0 0,-22 0,22 0,-22 22,0 0,-22 22,0 22,0 0,0 0,22 22,-22 0,0 22,0 0,0 22,0-22,0 22,0-22,0 1,0-23,0 0,-22-22,22 0,0 0,0 0,22-22,-22-23,0 1</inkml:trace>
  <inkml:trace contextRef="#ctx0" brushRef="#br0" timeOffset="22470">10672 5005,'-45'22,"45"-22,0 0,0 0,22 0,23 0,-1 0,22 0,0 0,0 0,-22-22,0 22</inkml:trace>
  <inkml:trace contextRef="#ctx0" brushRef="#br0" timeOffset="22762">11157 4829,'0'0,"0"0,0 0,0 22,22-22,-22 22,0 0,0 22,0 0,0 22,0-22,0 22,0-22,-22 1,22-23,0-22,0 0,0 0,0 0,22-22,-22 0,22-23,0 1</inkml:trace>
  <inkml:trace contextRef="#ctx0" brushRef="#br0" timeOffset="23098">11289 4939,'44'-66,"-22"66,0 0,-22 0,22 0,0 0,-22 0,0 22,0-22,0 22,0 0,-22 0,0 22,-22-22,22 22,0-22,-22 0,44-22,-22 22,22-22,0 0,0 0,0 0,0 0,22 22,0-22,22 22,-22 0,22 1,-22-1,22 0,-22 0,0 0,-22 0,22-22,-22 22,0-22,0 0,0-22,0 22</inkml:trace>
  <inkml:trace contextRef="#ctx0" brushRef="#br0" timeOffset="23398">11620 5005,'22'22,"-22"0,0-22,0 22,0-22,0 22,0 0,0 0,0 0,0 22,0-21,0 21,0-22,0 0,0 0,0-22,22 22,0-22,0 0,22 0,0 0,-22 0,22-22,0 0,-22 0,0 0</inkml:trace>
  <inkml:trace contextRef="#ctx0" brushRef="#br0" timeOffset="23618">11642 5159,'-44'22,"22"-22,22 22,-23-22,23 0,23 0,-1-22,22 22,-22-22,22 22,-22-22,0 22,0-22,-22 0,22 22</inkml:trace>
  <inkml:trace contextRef="#ctx0" brushRef="#br0" timeOffset="23818">11686 4939,'-44'0,"44"22,0-22,0 0,0 0,22 0,22 0,0 0,22-22,-22 22,0-22,0 22,-22 0,0 0,-22 0,0 0,0 0</inkml:trace>
  <inkml:trace contextRef="#ctx0" brushRef="#br0" timeOffset="24374">11950 4983,'22'22,"-22"-22,0 0,22 0,-22 0,0 22,22 0,1 0,-23 22,22-22,-22 22,0 1,0-1,0 0,0-22,0 0,0 0,0-22,0 0,0 0,0-22,0 22,0-22,0-22,0 0,0-23,0 23,0 0,22 0,-22 22,0 22,0 0,0 0,0 0,0 22,22 0,-22 22,22 0,0 23,0-23,22 22,-22-44,22 22,-22-22,0 0,0 0,-22-22,22-22,-22 0,0-22,0 0,0 0,0 0,-22-23,0 45,22-22,-22 22,22 22,0-22,0 22,0 0,0 0,0 0,22 0,22 0,-22-22</inkml:trace>
  <inkml:trace contextRef="#ctx0" brushRef="#br0" timeOffset="24998">13207 4961,'0'0,"0"0,0 22,0-22,0 0,0 0,0 0,0 0,22 0,-22 22,0 0,0 0,-22 22,22 22,0-22,0 23,0-23,0-22,22 22,0-22,0-22,22 0,-22-22,23-22,-1 0,-22 0,0-23,0 1,-22 22,0-22,0 44,0 0,0 0,0 22,0 0,0 0,0 0,-22 0,22 0,0 0,0 0,0 0,0 22,22-22</inkml:trace>
  <inkml:trace contextRef="#ctx0" brushRef="#br0" timeOffset="25522">13692 4961,'22'0,"0"0,-22 0,0 0,0 0,22 22,-22-22,22 22,-22 0,0 22,0 0,0 0,0 23,0-23,22-22,-22 0,0 0,0-22,0 0,0 0,0-22,0 22,0-44,0 0,-22-1,22 1,0 0,22-22,-22 22,22 0,1 0,-1 22,0 0,0 22,22 0,-22 0,22 22,-22 0,-22 0,22 22,-22-22,-22 22,22 0,-44-22,22 0,-22 0,22 0,-22-22,-1 0,1 0,22-22,0 0,0-22</inkml:trace>
  <inkml:trace contextRef="#ctx0" brushRef="#br0" timeOffset="26234">15169 5027,'0'-22,"-22"0,22 22,-22 0,22 0,0 0,0 0,0 0,0 0,0 22,0 0,0 22,-22 0,22 22,0-21,0-1,22 0,-22-22,0 0,0-22,0 0,0 0,0-22,0 0,0 0,0-44,0 21,0-21,0 22,0-22,0 22,0 22,0 0,22 0,0 0,0 22,1 0,21-22,0 22,-22 0,22 0,0 22,-22-22,0 0,0 0,0 0,-22 22,0-22</inkml:trace>
  <inkml:trace contextRef="#ctx0" brushRef="#br0" timeOffset="26414">15169 5049,'-22'22,"22"-22,0 22,0-22,22 0,0 0,1 0,21 0,0 0,-22 0,22 0,0-22</inkml:trace>
  <inkml:trace contextRef="#ctx0" brushRef="#br0" timeOffset="26790">15655 4917,'22'22,"-44"-22,22 22,-23-22,23 0,-22 22,22-22,-22 22,0 22,-22 0,22 0,0 22,0-21,22-1,0-22,0 22,22-44,22 22,-22-22,22-22,0 22,-21-22,-1-22,0 22,0-22,-22-1,-22 1,22 0,-22 22,0-22,-1 44,1-22,0 22</inkml:trace>
  <inkml:trace contextRef="#ctx0" brushRef="#br0" timeOffset="28070">15456 5248,'0'-45,"0"45,0-22,-22 0,22 22,0-22,0 22,0 0,0 0,-22 0,22 0,0 0,0 0,0 0,0 22,0-22,0 44,-22-21,22 21,-22 0,22-22,0 22,-22-22,22 0,0-22,0 0,0 0,0 0,0 0,0-22,0 0,0-22,0 0,0 0,0-1,0-21,22 22,-22 0,22 22,0 0,-22 0,22 0,0 22,0 0,0 0,0 0,-22 0,22 0,-22 22,0-22,0 22,0 0,-22 0,0 0,0 0,-22 0,22 0,0 0,0 0,0-22,22 22,0-22,0 0,22 0,-22 0,22 0,22 0,-22 0,0 23,0-23,0 0,0 0,0 0,-22 0,0 0,0 0,0 0,0 0,0 22,22-22,-22 22,0-22,22 22,-22-22,22 22,1-22,-1 0,0 0,0 0,-22 0,22 0,-22 0,0 0,0 0,0 0,0-22,0 22,-22-22</inkml:trace>
  <inkml:trace contextRef="#ctx0" brushRef="#br0" timeOffset="28858">16095 5027,'-22'-22,"0"22,0 0,0 0,22 0,0 0,0 0,0 0,0 0,0 0,0 22,0-22,0 22,22 0,-22 0,0 0,0 22,0 0,0 1,0-1,0-22,-22 0,22 0,0 0,0-22,0 0,0 0,22-22,-22 0,0 0,0-22,22 0,-22-23,22 1,0 0,1 0,-1 22,0 22,0 22,0 0,0 22,-22 0,22 22,-22 0,0 0,0 22,0-22,0 1,0-23,0 0,0 0,0-22,0 0,0-22,22 0,-22 0,22-23,0 1,0 0,22 0,-22 0,0 22,22 22,-22 0,0 0,0 22,1 0,-1 22,-22 0,0 22,0-21,-22-1,22 0,-23 0,23-22,0 0,0-22,0 0,0-22</inkml:trace>
  <inkml:trace contextRef="#ctx0" brushRef="#br0" timeOffset="29390">17639 5137,'22'-22,"-22"22,0-22,0 22,0 0,0 0,0 0,0 0,0 0,0 0,0 0,0 0,0 0,0 22,-22 22,22-22,0 23,0-1,22 0,-22 0,22-22,0 0,0 0,22-22,0 0,0-22,0 0,1 0,-23-22,22 0,-44 22</inkml:trace>
  <inkml:trace contextRef="#ctx0" brushRef="#br0" timeOffset="29602">17705 5203,'-22'23,"0"-23,22 0,22 0,-22 0,22 0,22 0,0 0,0 0,0-23,-22 23,23-22,-23 0,0 22,-22-22</inkml:trace>
  <inkml:trace contextRef="#ctx0" brushRef="#br0" timeOffset="30338">17749 5071,'-22'0,"22"0,0 0,0-22,22 22,22-22,0 22,0-22,1 22,-1-22,-22 22,0-22,0 22,0 0,-22 0,0 0,0 0,0 0,0 0,0 0,0 0,22 0,-22 22,0 0,22 0,-22 22,0 0,0 0,0 0,0 1,22-1,-22-22,0 0,0 0,0-22,0 0,0 0,0 0,0 0,0-22,0 0,0-22,22 0,-22-1,0-21,0 22,0 0,0 22,0 22,22 0,-22 0,0 0,0 0,0 22,22 22,-22 0,22 0,22 0,-22-21,0 21,0-22,0 0,-22 0,22-22,-22 0,23 0,-23-22,0 0,0 0,0-22,0-1,0 1,0-22,0 22,0 0,0 22,0 0,0 22,-23 0,23-22,0 22,0 0,0 22,23-22,-23 0,22 0,-22 22</inkml:trace>
  <inkml:trace contextRef="#ctx0" brushRef="#br0" timeOffset="30734">18587 4983,'0'0,"0"0,0 0,0 0,0 0,0 0,22 22,-22-22,0 44,22-22,-22 22,0 22,22-21,-22-1,22 0,-22 0,22 0,-22-22,22-22,0 0,-22 0,22-22,-22 0,22 0,-22-44,22 22,-22-23,0 1,23 0,-23 22,0 0,0 22,0 0,0 22,0 0,0 0,0 0,0 0,0 0,0 0,0 0,0 0,22 0,-22 22,22-22</inkml:trace>
  <inkml:trace contextRef="#ctx0" brushRef="#br0" timeOffset="32189">19866 5314,'22'0,"-22"0,0 0,0 0,-22 0,22 0,0 0,0 0,0 0,-22 0,0 0,0-22,0 22,0-22,-23 22,23-22,-22 0,22-1,0 1,22 0,-22 0,22 22,22 0,0-22,0 22,22-22,-22 22,23 0,-1 0,-22-22,0 22,-22 22,0-22,-22 22,0 0,-22 0,-1 22,1 1,0-1,22-22,0 22,22-22,0 0,0-22,22 22,0 0,0-22,22 0,-22 0,23-22,-1 0,-22 0</inkml:trace>
  <inkml:trace contextRef="#ctx0" brushRef="#br0" timeOffset="33389">20770 5005,'22'0,"-22"0,0 0,0 0,0 0,0 0,0 0,0 0,0 0,0 0,0 0,-22 0,-22 0,22 0,-22 0,-1 22,1 0,22 0,-22 0,22 22,0 0,22 1,22-1,0 0,0-22,44 0,-22 0,23-22,-23 0,22-22,-22 0</inkml:trace>
  <inkml:trace contextRef="#ctx0" brushRef="#br0" timeOffset="33778">21101 4895,'0'0,"0"0,-23 0,23 22,-22-22,22 0,-22 22,22 0,-22 22,-22-22,22 44,0-22,-22 0,22 1,22-1,-22 0,22-22,22 0,0 0,0-22,0 0,22 0,0-22,0 0,1 0,-23 0,0-22,0-1,0 1,-22-22,-22 22,0 22,0 0,0 0,-1 22,-21 0,22 0,0 0,22 0</inkml:trace>
  <inkml:trace contextRef="#ctx0" brushRef="#br0" timeOffset="34369">21123 4983,'22'0,"-22"0,0 22,0-22,0 0,0 0,22 0,-22 22,0 22,22 0,-22 0,0 23,0-23,22 0,-22-22,0 0,0 0,0-22,0 0,0-22,22 0,-22 0,0-22,0-23,22 23,-22-22,0 22,0 0,22 22,-22 22,0 0,0 0,0 0,22 0,-22 22,22 22,0 0,-22 0,44 0,-22 1,22-23,-22 22,22-22,1 0,-23-22,-22 0,22 0,-22-22,0 0,0-22,0-1,0 1,0 0,0-22,-22 22,22 22,0 0,-22 22,22 0,0 0,0 0,0 0,0 0,0 22,22-22,-22 22,22-22</inkml:trace>
  <inkml:trace contextRef="#ctx0" brushRef="#br0" timeOffset="34745">21762 4961,'44'-22,"-44"22,0 0,0 0,0 0,0 22,22-22,-22 22,0 0,22 22,0 0,-22 0,22 0,0 1,0-1,0-22,-22 0,22 0,1-22,-1 0,0-22,-22 0,22 0,0-22,0-23,-22 23,22-22,-22 22,0 0,0 22,0 0,0 22,0 0,0 0,0 0,0 0,0 0,0 0,22 22,-22-22</inkml:trace>
  <inkml:trace contextRef="#ctx0" brushRef="#br0" timeOffset="35038">22357 4917,'44'0,"-44"0,0 0,0 0,0 22,0-22,0 22,0 22,0 0,0 0,0 22,-22-22,22 1,0-23,0 0,22 0,-22-22,22 0,23 0,-23 0,44-22,-22 0,22 0,-22 0,0-1,-22 1,0 0,0 22</inkml:trace>
  <inkml:trace contextRef="#ctx0" brushRef="#br0" timeOffset="35225">22357 5137,'-22'0,"22"0,0 0,22 0,22-22,0 22,23-22,-1 0,-22 22,0 0,0-22,-22 0</inkml:trace>
  <inkml:trace contextRef="#ctx0" brushRef="#br0" timeOffset="35389">22313 4917,'0'-22,"22"22,0-22,22 22,0-22,23 22,-1 0,0-22,-22 22</inkml:trace>
  <inkml:trace contextRef="#ctx0" brushRef="#br0" timeOffset="35625">22909 4740,'22'22,"-22"1,0-23,22 22,-22-22,44 44,-22-22,22 22,-22 0,22 0,0-22,-22 22,0-22,0-22,0 0,-22 0</inkml:trace>
  <inkml:trace contextRef="#ctx0" brushRef="#br0" timeOffset="35865">23394 4762,'22'-22,"-22"22,-22 22,0 1,-1-1,1 0,0 22,0 22,0 0,-22 0,22-22,22 22,-22-21,22-1,0-22,0-22,0 22,0-22,22 0,0-22,0 0</inkml:trace>
  <inkml:trace contextRef="#ctx0" brushRef="#br0" timeOffset="36201">23570 4961,'88'-66,"-66"44,0 22,-22 0,0 0,-22 0,0 0,0 0,-22 0,0 0,0 22,0-22,22 22,0-22,22 0,0 22,0 0,22-22,22 22,-22 22,22-22,22 0,-22 0,-22 0,0 0,0 0,-22 22,-22-21,0 21,-22-22,0 0,0-22,0 22,0-22,-22-22,21 0,-21 0</inkml:trace>
  <inkml:trace contextRef="#ctx0" brushRef="#br0" timeOffset="36757">21233 5556,'22'0,"0"0,-22 0,0 0,0 0,0 0,0 0,0 0,0 0,0 22,0 22,-22 0,22 23,0 21,0-22,0-22,0 0,22 0,-22-22,0-22,0 0,0 0,0 0,0-22,0 0</inkml:trace>
  <inkml:trace contextRef="#ctx0" brushRef="#br0" timeOffset="37461">21034 5666,'-44'-22,"22"22,22 0,0 0,22 0,0 0,22 0,23 0,-1-22,0 22,0 0,-22-22,0 22,0 0,-44 0,22 0,-22 0,0 0,0 0,0 0,0 0,0 0,-22 22,22 22,0 1,0-1,0 0,0 0,0 0,0 0,0-22,22 22,-22-22,0-22,0 22,0-22,0 0,0-22,0 22,0-22,0 0,0-22,0 0,0-22,0 0,22 0,0-1,0 1,1 44,21-22,-22 44,22-22,-22 22,22 22,-22-22,-22 22,22 0,-22 0,-22 22,0 0,0-22,0 23,-22-23,0 0,22 0,0 0,-1 0,1-22,22 22,0-22,0 22,22 0,23 0,-1 0,0 0,0-22,0 22,-22-22,22 0,-44 0,22 0,-22-22,0 22,0-22</inkml:trace>
  <inkml:trace contextRef="#ctx0" brushRef="#br0" timeOffset="37881">22005 5534,'-23'44,"1"-22,0 22,0 1,0-1,22 0,-22 22,22-22,-22 0,22 0,0-22,0-22,0 22,0-22,0-22,0 22,22-22,-22 0,0 0,22-44,0 22,0-22,22 22,-21-1,-1 23,0 0,-22 22,22 22,-22 0,22 1,-22 21,22 0,-22 22,0-22,0 0,0 0,0 0,0-22,0 0,0-22,0 0,-22 0</inkml:trace>
  <inkml:trace contextRef="#ctx0" brushRef="#br0" timeOffset="38022">21894 5909,'-44'0,"44"0,0 0,0 0,22 0,22 0,0 0,1 0,21 0,0 0,-66 0</inkml:trace>
  <inkml:trace contextRef="#ctx0" brushRef="#br0" timeOffset="38233">22534 5622,'0'44,"-22"-21,22-1,-22 0,22 22,0 22,0 0,0-22,22 22,-22-44</inkml:trace>
  <inkml:trace contextRef="#ctx0" brushRef="#br0" timeOffset="38481">22997 5600,'0'44,"-22"-22,0 23,-22 21,21 0,23 0,-22 22,22-22,0 1,0-23,0 0,0-22,0 0,0-22,0 0</inkml:trace>
  <inkml:trace contextRef="#ctx0" brushRef="#br0" timeOffset="38629">22600 5777,'-44'-66,"22"66,22 0,0 0,44 0,0 0,22 0,0-22,22 22,1 0</inkml:trace>
  <inkml:trace contextRef="#ctx0" brushRef="#br0" timeOffset="38953">23261 5644,'-22'0,"0"0,0 0,0 0,-22 22,22 1,0-1,22 0,-22 0,22 0,22 0,-22 0,22 22,0-22,22 22,-22-22,22 22,-22-22,0 0,-22 0,0 22,-22-21,-22-1,0 22,0-22,-22-22,0 0,0 0,-23-22</inkml:trace>
  <inkml:trace contextRef="#ctx0" brushRef="#br0" timeOffset="56888">3109 5644,'-22'0,"0"0,0 0,0 0,22 0,0 0,0 0,0 0,0 0,0 0,0 0,0 0,0 0,0 0,0 0,0 22,22-22,-22 45,22 21,-22 0,0 22,22-22,-22 0,0-22,0 1,0-1,0-22,0-22,0 0,0 0,-22-22,22 0,-22 0,22-23,-22 1,22-22,-22 0,22 0,0 22,0-22,22 0,0 21,0-21,0 22,0 22,22-22,0 22,0 22,-22 22,22 0,-22 0,-22 22,22 0,-44 0,22 23,-22-23,-22 0,0 0,0 0,0 0,-22-22,22-22,22 0,-22-22,21 22,1-22,22-22</inkml:trace>
  <inkml:trace contextRef="#ctx0" brushRef="#br0" timeOffset="57368">3594 5689,'-22'44,"0"-44,0 22,0-22,0 0,22 0,0 0,-22 0,22 22,-22-22,0 22,-1 0,1 0,0 0,-22 22,22 22,22-22,-22 22,22-21,0-1,22-22,0 0,0 0,22-22,1-22,-23 22,22-44,-22 0,0-1,0 1,-22-22,0 22,0-22,-22 44,0-22,0 22,0 22,0 0,0 0,-1 0,1 22,0-22,0 22,22 0,22-22</inkml:trace>
  <inkml:trace contextRef="#ctx0" brushRef="#br0" timeOffset="57712">3726 5777,'22'0,"-22"0,22 0,-22 0,0 0,0 0,0 22,0-22,0 22,0 22,-22 0,22 0,0 0,-22 22,22-22,0-21,22 21,-22-22,22 0,0 0,0-22,0 0,23 0,-1 0,0-22,0 0,-22 0,0 0,0 22,-22-22,0 22,0 0,0 0,0 0</inkml:trace>
  <inkml:trace contextRef="#ctx0" brushRef="#br0" timeOffset="57960">4035 5887,'44'0,"-44"-22,22 22,-22 0,0 0,22 22,0-22,0 22,-22 22,22-22,0 22,-22 0,0-22,22 0,-22 1,0-23,22 0,-22 0</inkml:trace>
  <inkml:trace contextRef="#ctx0" brushRef="#br0" timeOffset="58200">4388 5733,'22'0,"-22"22,-22 0,0 0,22 22,-22 0,22 22,-22 0,-1 0,1 1,0-23,22 22,-22-22,22-22,0 0,0 0,0-22,0-22,22 0,0-22</inkml:trace>
  <inkml:trace contextRef="#ctx0" brushRef="#br0" timeOffset="58844">4520 5821,'22'0,"-22"22,0 0,-22 22,22 0,0 0,0 22,0-22,-22 23,22-23,0-22,0 22,0-44,0 22,0-22,0 0,0-22,0 0,0-22,0 0,22-23,-22 23,22-22,0 0,0 22,0 22,0 0,0 22,22 0,-22 22,0 22,0 0,1 22,-23 0,0-21,0-1,0 0,22 0,-22-44,0 22,0-22,0-22,0 0,0 0,0-22,0-23,22 23,0-22,0 22,0 0,0 0,0 22,0 22,22 0,-22 22,0 0,0 22,-22 22,22 0,-22 1,0-1,0 0,0-22,-22-22,22 22,0-44,0 22,0-22,0-22,0 0,0 0,22-22,-22 0,22-22,-22 66</inkml:trace>
  <inkml:trace contextRef="#ctx0" brushRef="#br0" timeOffset="59160">5292 5887,'22'0,"-22"0,0 22,0-22,0 22,0 0,0 22,0 0,0 0,0-22,-22 23,22-1,0 0,0 0,0-22,-22 0,22 0,22 0,0-22,0 0,0 0,22-22,0 0,0 0,0 22,22-22,-22 0,-22 0,23 0,-45 0,22 0,-22 22,0 0,0 0</inkml:trace>
  <inkml:trace contextRef="#ctx0" brushRef="#br0" timeOffset="59352">5248 6152,'-22'0,"22"0,0 0,22 0,22 0,0-22,0-1,0 1,0-22,-22 44,0-22,-22 0,0 22</inkml:trace>
  <inkml:trace contextRef="#ctx0" brushRef="#br0" timeOffset="59520">5292 5909,'0'0,"0"0,0 0,22-22,22 0,0 22,22-44,-22 22,22 0,-44 22,0-22,0 22</inkml:trace>
  <inkml:trace contextRef="#ctx0" brushRef="#br0" timeOffset="60044">5711 5799,'22'44,"0"-22,-22 0,22 22,-22 0,22 0,0 22,-22-21,0 21,0-22,0 0,0-22,0 0,0-22,0 0,0 0,0-22,-22 0,22-22,-22-22,22 22,0-45,22 23,-22 0,22 0,0 22,22 0,0 22,-22 22,22 0,0 0,-22 0,0 22,0 0,-22 22,-22-22,22 22,-44 0,22 0,0 0,-22-22,22 0,-22 0,44 0,-22 1,22-1,0 0,22 0,0 22,22-44,0 22,0 0,0-22,1 0,-1 0,0 0,0-22,-44 22</inkml:trace>
  <inkml:trace contextRef="#ctx0" brushRef="#br0" timeOffset="60660">7056 6063,'0'-22,"-22"22,22 0,-23 0,23 0,-22 0,0 0,22 22,-44-22,22 22,0 0,-22 1,22-1,0 22,0-22,0 22,44 0,-22 0,44-22,0 0,22 0,0-22,1-22,-23 0,22-22,-44 22,22-22,-22 0,-22 0,0 0,-22-1,0 1,-22 22,22 22,-22-22,0 22,22 0,-23 0,23 22,0-22,22 0,0 0</inkml:trace>
  <inkml:trace contextRef="#ctx0" brushRef="#br0" timeOffset="61140">7342 5887,'88'-44,"-66"44,0 0,-22 0,0 0,0 0,23 22,-23 22,0 0,-23 0,23 22,-22-22,22 1,0-1,0-22,0 0,0-22,0 0,0 0,0 0,0-22,0 22,0-44,0 22,0-45,0 23,0 0,0-22,0 22,0 0,0 22,22 0,-22 0,23 22,-1 0,0 0,0 0,0 0,22 22,0 0,0-22,-22 22,22-22,-22 0,22 0,-44 0,22 0,-22 0,0-22,0 22,0-22,-22 22,0 0</inkml:trace>
  <inkml:trace contextRef="#ctx0" brushRef="#br0" timeOffset="61272">7695 5821,'-110'66,"66"-44,0 22,21-22,23-22,0 22,0-22,45 22,-1-22,0-22,22 22,0-22,-22 0,0 0</inkml:trace>
  <inkml:trace contextRef="#ctx0" brushRef="#br0" timeOffset="62144">8599 5843,'0'0,"-22"0,22 0,0 0,0 22,0 0,0 22,0 0,0 22,0 0,0-21,-22 21,22-22,0-22,0 0,0-22,0 0,0-22,0 0,0-22,0 0,0 0,0-23,0 1,0 22,22-22,-22 44,22-22,-22 44,0-22,22 22,0 22,-22 0,22 0,0 22,0 0,22 22,-22-22,22 0,1 1,-23-1,0-22,22-22,-44 0,22 0,-22 0,22 0,-22-44,0 22,0-23,0-21,0 22,0-22,0 22,-22 0,22 0,0 44,0 0,0-22,0 22,0 0,0 0,0 22,22-22,-22 22</inkml:trace>
  <inkml:trace contextRef="#ctx0" brushRef="#br0" timeOffset="62540">9327 5821,'0'22,"0"-22,-22 0,22 0,0 22,0 0,0 0,0 0,0 22,0 0,0-22,0 22,-23 1,46-1,-23 0,22-22,0 0,0 0,0-22,22 0,0-44,0 22,-22-22,0 0,0-1,0-21,-22 22,0 0,0 0,0 0,-22 22,22 22,-22 0,0 0,0 0,22 0,-22 22</inkml:trace>
  <inkml:trace contextRef="#ctx0" brushRef="#br0" timeOffset="62892">10010 5799,'0'0,"-22"0,22 0,-22 0,0 0,22 0,-22 22,0-22,-22 22,0-22,22 22,-23 0,1 0,22 22,0-22,22 22,0-22,0 22,0-22,22 23,0-23,22 0,1 0,-23 0,22-22,0 0,-22 0,22-22,-22 0</inkml:trace>
  <inkml:trace contextRef="#ctx0" brushRef="#br0" timeOffset="63240">10186 5821,'0'-22,"-22"22,22 0,-22 0,22 0,0 22,0-22,22 22,-22 22,0-22,-22 22,22 0,0 0,0 0,0-22,0 23,0-23,22 0,-22 0,45 0,-23-22,0 0,22 0,0 0,-22-22,22 22,-22 0,0-22,-22 22,22 0,-22 0,0-22,0 22,0 0</inkml:trace>
  <inkml:trace contextRef="#ctx0" brushRef="#br0" timeOffset="63636">10605 5953,'0'-44,"0"44,0 0,0 0,0 0,0 0,0 0,0 22,22 0,-22 0,0 0,0 22,-22-22,22 22,0 1,0-1,22-22,-22 0,22 22,1-22,-1-22,0 22,22-22,-22-22,22 22,0-22,-22 0,22 22,-22-22,0 0,0 0,-22 22</inkml:trace>
  <inkml:trace contextRef="#ctx0" brushRef="#br0" timeOffset="63852">10649 6085,'0'0,"0"0,0 0,23 0,21-22,0 0,22 22,-22-22,0 0,-22 0,-22 22,0 0,-22-22,0 22</inkml:trace>
  <inkml:trace contextRef="#ctx0" brushRef="#br0" timeOffset="64012">10605 5887,'0'0,"0"-22,0 22,22 0,23-22,-1 22,0-22,22 0,0 0,-22 22,-22-22,0 22</inkml:trace>
  <inkml:trace contextRef="#ctx0" brushRef="#br0" timeOffset="64400">11267 5777,'22'0,"-22"22,0-22,-22 0,22 22,-22 0,0 0,0 0,22 22,-22 0,0 22,0-22,22 1,0-1,22 0,0 0,0-44,22 22,0-22,0-22,0 0,-22 0,22 0,-44-22,22-1,-22 1,0-22,-22 22,0 0,0 0,-22 22,0 0,0 22,0 0,22 0,0 0,0 0,22 22</inkml:trace>
  <inkml:trace contextRef="#ctx0" brushRef="#br0" timeOffset="64672">11730 5865,'0'22,"-22"-22,22 0,0 0,0 22,0-22,0 44,22-22,-22 22,0 22,0-21,0-1,0 0,0 0,22-22,-22 0,0-22,0 0,0 0,0-44</inkml:trace>
  <inkml:trace contextRef="#ctx0" brushRef="#br0" timeOffset="65084">11465 5865,'-44'0,"44"0,0 0,22 22,0-22,22 0,23 0,-1 0,22-22,-22 22,-22-22,0 22,-22-22,0 22,0-22,-22 22,0 0,0 0,0 0,0 0,0 22,0-22,0 0,0 22,0-22,0 22,0 0,0 22,0-22,0 0,0 22,0-22,0 22,0-22,0 23,0-1,0-22,0 0,0 0,0-22,0 0,0 0,22-22</inkml:trace>
  <inkml:trace contextRef="#ctx0" brushRef="#br0" timeOffset="65639">12303 5843,'-22'0,"0"0,22 0,0 0,0 22,0 0,0 22,0 0,0 0,0 0,0 23,-22-23,22 0,0-22,0 0,0 0,22 0,-22-22,0 0,22-22,-22 0,0-22,0 0,0 0,22-23,-22 1,0 0,22 22,-22 0,22 0,-22 44,0-22,22 22,-22 0,22 0,0 0,0 22,0-22,23 22,-1 0,0 0,22 22,-22 0,-22-22,22 22,-44 0,0 0,0 1,-22-23,-22 22,0-22,-22 0,22 0,-22-22,21 0,1-22,22 0,22 0,0 0</inkml:trace>
  <inkml:trace contextRef="#ctx0" brushRef="#br0" timeOffset="65992">12943 5821,'-23'22,"1"0,0-22,22 22,0 0,0 0,22 0,-22 22,0 0,0 0,0 1,0-1,0 0,-22 0,44-22,-22 22,22-44,1 22,-1-22,22 0,0-22,0 0,0 0,0 0,-22 0,22 22,-22-22,-22 22,22-22,-22 22,-22-22,0 22,22 0</inkml:trace>
  <inkml:trace contextRef="#ctx0" brushRef="#br0" timeOffset="66183">12810 6152,'0'0,"0"0,22 0,0 0,44-22,-21-1,43 23,-44-22,22 0,-44 0,0 0</inkml:trace>
  <inkml:trace contextRef="#ctx0" brushRef="#br0" timeOffset="66420">12876 5799,'0'-22,"0"22,22 0,0 0,23-22,21 22,0 0,22-22,-44 22,0-22,0 22,-44-22,22 22,-22 0,0 0,0 0</inkml:trace>
  <inkml:trace contextRef="#ctx0" brushRef="#br0" timeOffset="66807">13472 5711,'0'22,"-22"-22,-22 22,22-22,-1 0,1 22,-22-22,22 22,0 0,0-22,0 22,22 0,0 0,0 0,0 0,22 0,22 0,0-22,0 22,1 0,-1 0,0 0,-22 0,22 0,-44 23,22-23,-22 0,-22 0,0 0,0 0,-22-22,0 0,-23 0,23 0,22-44,-22 22,44-22,0-1,0 1,22 0,0 0</inkml:trace>
  <inkml:trace contextRef="#ctx0" brushRef="#br0" timeOffset="68575">14508 5600,'0'0,"-22"-22,22 22,0 0,-22 0,22 0,0 0,0 0,0 0,0 0,0 0,-22 0,22 0,-22 22,22-22,-22 22,22 0,-22 0,0 23,-22 21,21 0,-21 0,22 0,0 22,22 1,0-23,22 0,0 0,22 0,23-22,-1 0,0-22,-22-22,22 0</inkml:trace>
  <inkml:trace contextRef="#ctx0" brushRef="#br0" timeOffset="69603">14706 5887,'-22'-22,"22"22,0 0,0 0,0 0,0 0,0 0,0 0,0 0,0 0,0-22,0 22,0 0,0 0,0 0,0 0,0 0,0 0,0 0,0 0,0 0,0 0,0 0,0 0,0 0,0 0,0 0,0 0,0 22,0-22,0 0,22 0,-22 0,0 0,0 0,0-22,0 22,22-22,-22 0,23-22,-23 22,22 0,-22 0,0-1,0 23,0 0,0 0,0 0,0 0,0 23,0 43,0 0,-22 0,22 22,0 0,0-21,22-1,-22-22,0-22,0 0,0-22,0 0,0 0,0 0,0-22,0 0,0 0,0-22,0 0,-22-1,22 1,-23 0,1 22,0 0,0 22,0 0,0 0,-22 22,22 22,-22 0,22 0,22 1,0 21,22-22,0 0,22 0,0-22,22 0,-22-22,1 0,-1 0,-22-22,0 22,0-22,0 0,-22 0,0 0,0 0</inkml:trace>
  <inkml:trace contextRef="#ctx0" brushRef="#br0" timeOffset="70120">14993 6130,'0'-23,"0"23,0 0,0 0,0 0,0 0,0 0,22 0,0 0,-22-22,22 22,0-22,-22 0,22 0,-22 0,22-22,-22 44,0-22,-22 22,22 0,-22 0,0 22,0 0,-22 22,22 22,0-21,0 21,0-22,22 0,0 0,22-22,0 0,0-22,22 0,0 0,0-22,0 0,0 0,-21-22,21 22,-44 22</inkml:trace>
  <inkml:trace contextRef="#ctx0" brushRef="#br0" timeOffset="70495">15280 6041,'-22'-22,"22"22,0-22,0 22,0 0,0 0,0 0,0 0,-22 0,22 22,-22 0,22 0,-45 22,45 23,-22-23,0 0,22 0,22 0,0 0,0-22,23 0,-1-22,22-22,-22 0,0 0,0 0,-22-22,-22 0,0 0,0 0,-22 22,0 0,-22-1,22 1,-22 22,0 0,22 0,-22 22,22-22,-1 23</inkml:trace>
  <inkml:trace contextRef="#ctx0" brushRef="#br0" timeOffset="70787">15610 6063,'0'0,"0"0,0 0,0 0,0 0,0 0,45 22,-23 0,0 23,22-1,-22 0,0 0,22-22,-22 22,-22-22,22 0,-22 0,0-22,0 0,0 0,0-22,0 0</inkml:trace>
  <inkml:trace contextRef="#ctx0" brushRef="#br0" timeOffset="71112">15963 6041,'0'-66,"-22"66,22-22,0 22,0 0,-22 22,22 22,-22-22,-22 44,0 1,22-1,-22 22,0-44,22 22,0-44,22 0,0 0,22-22,0-22,0 0,-22 22</inkml:trace>
  <inkml:trace contextRef="#ctx0" brushRef="#br0" timeOffset="71711">16118 6041,'0'0,"0"0,0 0,0 0,22 0,-22 0,22 22,0 0,0 0,-22 23,22-23,0 44,-22-22,0 0,22 0,-22-22,0-22,0 0,0 0,22 0,-22-22,22 0,22-22,-22-22,0 0,0-1,-22-21,22 44,-22-22,0 44,0 22,0 0,0 0,0 22,-22 22,22 22,-22 0,22 23,0-1,0 22,0-22,22 22,-22 1,22-23,-22 0,0-22,0-22,0 0,-22-21,22-23,-22-23,0 1,0-44,-22 22,22-44,0 0,22 0,0-1,0 23</inkml:trace>
  <inkml:trace contextRef="#ctx0" brushRef="#br0" timeOffset="72115">16735 6041,'-22'0,"22"0,0 0,0 0,0 0,0 22,0 0,22 0,-22 23,0-1,22 0,-22-22,0 22,0-22,0-22,0 0,0 0,0 0,0-22,0 0,0-22,0 0,-22 0,22-23,0 23,0 22,0-22,22 44,-22-22,22 22,0 0,0 0,0 0,0 0,0 0,22 22,-44-22,22 22</inkml:trace>
  <inkml:trace contextRef="#ctx0" brushRef="#br0" timeOffset="73231">17176 6019,'22'0,"-22"0,0 0,0 22,0-22,0 44,0 1,0-1,0 22,0-22,0 0,0-22,0 0,0 0,0-22,0 0,0 0,0 0</inkml:trace>
  <inkml:trace contextRef="#ctx0" brushRef="#br0" timeOffset="73383">17396 5821,'0'0,"0"0,0 22,0-22,0 22,22 0</inkml:trace>
  <inkml:trace contextRef="#ctx0" brushRef="#br0" timeOffset="73983">17529 5733,'0'-22,"0"0,0-1,0 23,0 0,0 0,0 0,0 0,0 0,0 0,0 23,0-1,0 22,0 0,-22 22,22 22,0-22,0 22,22-21,-22-1,0-22,22-22,-22 22,0-44,0 22,0-22,0-22,0 22,0-44,22 22,-22-44,0 22,0-23,0 1,22 22,-22 0,22 22,0 0,22 0,-22 22,22 0,-22 0,0 22,22 0,-44 22,22 0,-22-22,0 22,-22 1,0-1,-22-22,0 0,0 0,0-22,0 0,22 0,-22 0,22-22,22 22,0-22,0 0</inkml:trace>
  <inkml:trace contextRef="#ctx0" brushRef="#br0" timeOffset="74327">18124 5931,'0'0,"0"0,-22 0,-22 0,22 22,0 0,0 0,0 0,0 22,0 0,22 1,0-1,0-22,22 22,0-22,0-22,0 0,0 0,0 0,0-22,-22 0,22-22,-22 0,-22-1,22-21,-22 22,0 0,0 22,22 0,-22 22,0 0,0 0,0 0</inkml:trace>
  <inkml:trace contextRef="#ctx0" brushRef="#br0" timeOffset="74711">18344 5931,'67'-22,"-45"22,-22 0,0 0,-22 0,22 0,-22 0,-1 0,1 0,-22 0,22 0,-22 0,22 22,22-22,-22 0,22 22,22-22,0 22,22 0,0 0,0 0,1-22,-1 22,-22 0,0 0,-22 1,0-1,0 0,-44 0,22 0,-22-22,-1 0,1 0,0 0,22-22,-22-22,44 22,0-23</inkml:trace>
  <inkml:trace contextRef="#ctx0" brushRef="#br0" timeOffset="75099">18653 5909,'0'22,"0"0,-22-22,22 22,0-22,0 0,22 0,-22 0,22 22,0-22,22-22,-22 0,0 0,0 0,-22 0,0 0,0 0,0 0,-22 22,0 0,-22 0,0 22,-22 0,22 0,0 0,22 22,0-22,0 22,44 0,0 0,22-21,0 21,22 0,0-22,0-22,1 22,-1-22,-22 0,0 0</inkml:trace>
  <inkml:trace contextRef="#ctx0" brushRef="#br0" timeOffset="75435">18830 5446,'-23'-44,"1"44,22-22,0 22,0 0,45 22,-23 0,44 22,0 22,22-22,-22 22,22 23,-21-1,-23 0,0 22,-22-22,-44 23,0-1,-44-22,-1 0,1-22,-22-21,0-1,22-22</inkml:trace>
  <inkml:trace contextRef="#ctx0" brushRef="#br0" timeOffset="79387">2800 7452,'0'0,"22"0,-22 0,0 0,0 0,22 0,-22 0,0 0,0 0,0 0,0 0,22 0,-22 0,0 0,0 0,0 0,0 0,0 0,0 0,0 0,0 0,0 0,0 0,0 0,0 0,0 0,0 0,0 0,-22 0,22 0,0 0,-22-22,22 22,-22-22,0 22,22-22,-44 22,22 0,0 0,0 0,0 22,0-22,0 22,22 0,-22-22,22 22,0 1,22-1,-22 0,44-22,-22 22,44-22,-22 22,0-22,0 22,0 0,-22 0,1 22,-1-22,-22 22,0-22,0 0,-22 22,-1-22,1 0,0-22,-22 22,22-22,-22-22,0 22,0-22,22 0,-22-22,22 22,0 0,22-22,0 22,0 0,22 0</inkml:trace>
  <inkml:trace contextRef="#ctx0" brushRef="#br0" timeOffset="79891">3087 7585,'22'0,"-22"0,0 0,22 0,-22 0,0 0,0 0,0 0,0 0,0 0,0 0,0 0,0 22,0 22,0 0,0 0,0 0,22 22,-22-22,22-22,0 0,0 1,22-1,-22-22,22-22,0-1,-22 1,23-22,-23-22,0 22,-22-22,0 22,0 0,0 0,-22 22,22 0,-22 22,22 0,0 0,0 0,0 0,0 0,0 0,0 0,0 22,0-22</inkml:trace>
  <inkml:trace contextRef="#ctx0" brushRef="#br0" timeOffset="80575">3836 7585,'0'0,"0"0,0-22,0 22,0 0,0 0,0 0,-22 0,22 0,-22 0,22 0,-44 0,22 0,0 0,0 22,-22 0,22 22,0-22,-22 22,44 0,-22 22,22-22,22 0,-22-22,22 1,0-1,22-22,-22 0,22-22,0-1,-22-21,22 0,-22-22,1 0,-23 22,0 0,0 0,0 44,0 0,-23 0,23 22,0 0,-22 44,22 0,0 0,0 0,0 23,22-1,-22 0,0-22,23 0,-23 0,0-21,-23-1,23-22,-22 0,22-22,-22 0,0 0,-22-22,0 0,22-22,-22-1,0 1,22-22,0 22,22 0,-22 0,22 22,22 0,0 0,0 0</inkml:trace>
  <inkml:trace contextRef="#ctx0" brushRef="#br0" timeOffset="81167">4233 7607,'0'0,"-22"-22,22 22,-22 0,22 0,-22 0,22 0,-22 0,0 0,22 0,-22 0,0 0,0 0,0 22,0 0,0 0,0 22,0 0,0 0,22 0,0 0,22 0,-22-22,22 23,22-45,-22 0,22 0,0-22,-22-1,22-21,-22 0,0 0,0-22,-22 22,0 22,0 0,0 0,-22 22,22 0,0 22,-22-22,22 22,0 0,0 22,0-22,22 0,-22 22,22-22,0 0,0 0,-22 0,23 0,-1-22,0 0,-22 0,22-22</inkml:trace>
  <inkml:trace contextRef="#ctx0" brushRef="#br0" timeOffset="81547">4432 7651,'0'-22,"0"22,0-22,0 44,-22 0,22 0,0 22,0 22,0-22,0 0,0 0,0-22,0 1,0-1,0-22,0 0,0 0,22-22,-22-1,0-21,0 0,0-22,0 22,0 0,0 22,22-22,0 22,0 0,0 0,22 0,0 22,0-22,-22 22,22 0,0 0,-21 22,21 0,-22 0,-22-22</inkml:trace>
  <inkml:trace contextRef="#ctx0" brushRef="#br0" timeOffset="83167">5071 7937,'22'-22,"-22"0,22 22,-22-22,22 0,0 0,0 0,0 22,-22 0,23 0,-23 0,0 0,0 0,0 22,0 0,-23 0,23 22,0-22,0 1,0-23,-22 22</inkml:trace>
  <inkml:trace contextRef="#ctx0" brushRef="#br0" timeOffset="83971">5733 7452,'0'0,"0"0,0 0,0 0,0 0,0 22,0-22,0 23,22 21,-22 0,0 22,0 22,22 0,-22-22,0 1,0-23,22-22,-22 0,0-22,0 0,0 0,-22-22,22-22,-22-1,22 1,-22-22,0 0,0 0,-1 22,23 0,-22 0,22 0,0 22,22-23,1 23,-1 0,22 0,0 22,22-22,0 22,0 22,-22 0,0 0,1 22,-23 1,0-1,-22 0,-22 22,-23-22,1 0,0-22,-22 22,22-44,-22 22,22-22,0-22,22 0,0 0,22 0,0-22,0 0,44 22</inkml:trace>
  <inkml:trace contextRef="#ctx0" brushRef="#br0" timeOffset="84271">6196 7452,'0'22,"22"-22,-22 0,0 0,0 0,0 0,0 0,22 45,-22-1,22 22,-22 0,0 0,0 22,0-22,0 1,0-23,0 0,0-22,0-22,22 0,-22 0,0 0,0-22,22-22,-22 0</inkml:trace>
  <inkml:trace contextRef="#ctx0" brushRef="#br0" timeOffset="84483">6438 7452,'22'-44,"-22"44,22 0,-22 22,0 22,22 1,-22 21,22 0,-22 0,22 22,-22-22,0 0,0-21,22-1,-22 0,0-22,0-22,-22 22,22-22,0 0</inkml:trace>
  <inkml:trace contextRef="#ctx0" brushRef="#br0" timeOffset="84638">6240 7827,'-22'-22,"22"22,22-22,0 22,22-22,22 22,0-22,0 0,0 22,-21-22</inkml:trace>
  <inkml:trace contextRef="#ctx0" brushRef="#br0" timeOffset="85022">6835 7585,'0'0,"-22"0,0 0,0 22,0 0,-22 0,22 22,0 0,0 22,0 0,22 0,0-21,0 21,22-22,22-22,-22 0,22-22,0 0,0-22,0 0,0-22,-22 0,0-23,0 1,-22 0,-22 0,0 22,0 0,0 22,-22 0,22 0,0 22,-22 0,22 0,0 22,22-22</inkml:trace>
  <inkml:trace contextRef="#ctx0" brushRef="#br0" timeOffset="85418">7342 7585,'44'-22,"-44"22,0 0,-22 0,22 0,-22 0,0 0,-22 22,0 0,0 0,0 22,22-22,0 0,22-22,0 22,22 0,0-22,44 22,-22 0,22-22,0 0,-22 22,0-22,-21 22,-23 0,0 0,-23 0,1 0,0 1,-44 21,22-44,0 22,0-22,-22 0,22-22,22 0,0 0,22-1</inkml:trace>
  <inkml:trace contextRef="#ctx0" brushRef="#br0" timeOffset="85926">7673 7607,'22'22,"-22"-22,-22 22,0 22,22 0,0 0,0 22,0-22,0 23,0-1,0-22,22 0,-22 0,22-22,-22-22,0 0,0 0,0-22,0 0,0-22,-22-22,0 0,22-1,-22 1,22 0,-22 0,22 0,0 22,22 0,0 22,0 22,0-22,22-1,0 23,0 23,0-1,0 0,-22 0,1 22,-23-22,-23 22,1 0,0 0,-22 0,-22-22,22 22,-22-44,22 22,0-22,22-22,0 22,0-22,22-22,22 22,22-22</inkml:trace>
  <inkml:trace contextRef="#ctx0" brushRef="#br0" timeOffset="86122">8004 7519,'44'0,"-44"22,0-22,0 44,0 0,0 0,-22 22,22 0,0 0,0 0,22 1,-22-23,0 0,22-22,-22 0,22-22,-22 0</inkml:trace>
  <inkml:trace contextRef="#ctx0" brushRef="#br0" timeOffset="86326">8290 7585,'0'22,"0"-22,0 22,0 22,22 0,-22 22,22 0,-22 0,22-21,-22 21,0-22,0 0,0-22,0 0,-22-22</inkml:trace>
  <inkml:trace contextRef="#ctx0" brushRef="#br0" timeOffset="86468">8026 7871,'-22'-22,"44"22,0 0,0 0,44 0,0-22,0 22,0 0,-66 0</inkml:trace>
  <inkml:trace contextRef="#ctx0" brushRef="#br0" timeOffset="86919">8621 7673,'0'0,"0"0,0 0,-22 22,22 22,-22 0,0 0,0 44,0-21,0-1,22-22,-22 0,22-22,0 0,0-22,0 0,0-22,22 0,0-44,22 0,0-23,0 1,-22 0,22 0,-22 44,0 22,-22 0,0 44,0 0,0 0,0 44,0 0,0 0,22 0,-22 1,22-1,-22-22,22 0,0-22,-22 0,0-22,0 0,0 0,0-22,0 0,-22-22,22 0,0 44</inkml:trace>
  <inkml:trace contextRef="#ctx0" brushRef="#br0" timeOffset="87082">8533 7783,'-22'22,"22"0,0-22,22 22,22-22,0 22,22-22,0 22,0-22,-21 0,-1-22,-22 22</inkml:trace>
  <inkml:trace contextRef="#ctx0" brushRef="#br0" timeOffset="87322">9040 7629,'0'0,"22"0,-22 22,0 0,22 22,0-22,-22 44,22 0,0 0,-22-21,0 21,0-22,0 0,0 0,0-22,0-22,0 0,0 0,0-22</inkml:trace>
  <inkml:trace contextRef="#ctx0" brushRef="#br0" timeOffset="87742">8886 7673,'-22'0,"22"0,0 0,22 0,22 0,0 0,44 0,-22 0,22 0,-22-22,1 22,-23 0,0 0,0-22,-22 22,-22 0,22 0,-22 0,0 0,0 0,-22 22,22 0,0 22,-22 0,22 0,-22 0,22 22,0 1,-22-23,22 0,0 0,0-22,22 0,-22 0,22-22,22 0,-22 0,22-22,0 0,0-22,0 22,-22 0,1-22,-23 22,0 0</inkml:trace>
  <inkml:trace contextRef="#ctx0" brushRef="#br0" timeOffset="87922">9415 7893,'-22'22,"22"-22,0 0,22 0,22 0,0-22,0 22,0 0,0-22,0 0</inkml:trace>
  <inkml:trace contextRef="#ctx0" brushRef="#br0" timeOffset="88086">9437 7695,'-44'0,"44"-22,0 22,0 0,44-22,0 22,0-22,22 0,22 0,-22 0,-21 0</inkml:trace>
  <inkml:trace contextRef="#ctx0" brushRef="#br0" timeOffset="88754">10186 7629,'0'0,"0"0,0-22,0 22,0 0,0 0,0 0,0 0,0 0,0 0,0 0,0 0,0 0,-22 22,0-22,0 22,0-22,0 22,0 22,-22-22,22 22,0 0,22 22,0-22,0-21,22 21,0 0,44-22,-22-22,45 0,-23 0,22-44</inkml:trace>
  <inkml:trace contextRef="#ctx0" brushRef="#br0" timeOffset="89154">10363 7827,'-44'22,"44"-22,0 22,0-22,22 22,-22-22,22 22,22-22,-22 0,22 0,-22-22,22 22,0-22,-22 22,0 0,-22 0,22 0,-22 0,0 0,0 0,-22 22,22 0,-22 23,22-1,-22 0,22 0,0 0,0-22,0 0,22-22,-22 0,0 22,0-22,0-22,0 22,22-22</inkml:trace>
  <inkml:trace contextRef="#ctx0" brushRef="#br0" timeOffset="89714">10716 7651,'0'-22,"-22"22,22 0,0 0,0 22,0 0,0 22,0 0,0 22,0-22,22 22,-22-21,22-1,-22 0,0 0,0-22,22-22,-22 0,0 0,-22-22,22 0,0 0,-22-22,22-22,0 21,0-21,22 0,0 0,0 0,0 22,22 22,0 0,0 22,0 0,0 0,0 0,-22 22,-22 0,0 0,0 0,-22 0,0 22,-22-22,0 22,0-22,0 0,0 22,0-22,22 0,0-22,0 22,22-22,0 23,22-1,22 0,0-22,0 22,0-22,0 22,0-22,0 0,-22 0,22-22,-21 22,-23 0</inkml:trace>
  <inkml:trace contextRef="#ctx0" brushRef="#br0" timeOffset="90118">11289 7629,'-22'22,"0"-22,0 22,0 0,0 0,22 22,-22 0,0 0,-1 0,23 23,0-23,23 0,-1-22,0 0,22 0,0-22,0 0,0-22,0 0,0-22,-22 0,0-1,-22-21,-22 22,0 0,0 0,0 22,-22 0,0 22,22 0,-22 0,22 0,22 0,0 0,0 0,22 0</inkml:trace>
  <inkml:trace contextRef="#ctx0" brushRef="#br0" timeOffset="90502">11487 7717,'22'0,"-22"0,0 0,0 0,0 0,0 0,0 22,22 0,-22 22,0 0,0 0,0 0,0 1,0-1,22 0,1-22,-1 0,0 0,22-22,-22-22,0 0,22 0,-22-22,0 0,-22-1,0-21,0 0,0 0,0 22,-22 0,22 22,-22 22,0-22,22 22,0 0,0 0,0 0,0 22,0-22,0 0,22 22,-22-22</inkml:trace>
  <inkml:trace contextRef="#ctx0" brushRef="#br0" timeOffset="91006">11906 7673,'22'0,"-22"0,0 0,0 22,22 0,-22 0,0 22,0 0,0 22,0-22,0 1,0-23,0 22,0-44,0 22,0-22,0 0,0-22,0 22,0-44,0 22,0-23,0-21,0 0,0 22,0-22,0 0,22 22,0 0,0 22,23 0,-23 22,22 0,-22 0,22 22,-22 0,0 0,0 0,-22 22,0 0,0 0,-22 0,-22 0,0 0,0-22,0 0,-1-22,1 22,22-22,-22 0,22-22,0 0,22 0,0 0,22 0</inkml:trace>
  <inkml:trace contextRef="#ctx0" brushRef="#br0" timeOffset="91702">13075 7982,'-22'0,"0"0,0 0,0-22,22 22,-22 0,0 0,-23-23,23 23,0-22,-22 0,22 0,0 22,0-22,22 0,0 22,0-22,0 0,22 0,0 22,0-22,0 22,0 0,0-22,-22 22,0 0,0 22,0-22,-44 44,22-22,-44 22,22 22,-22-21,22-1,0 0,44-22,0 22,0-22,22 0,22 0,22-22,0 0,22-22,-22 0,23 0,-45 0,-44 22</inkml:trace>
  <inkml:trace contextRef="#ctx0" brushRef="#br0" timeOffset="92542">14023 7607,'0'0,"0"0,-22 0,0 22,0 22,0 0,-22 22,0 0,-1 22,1-43,22-1,0 0,0-22,22-22,0 0,0 0,0-22,22 0,0-22,22 0,0-45,-21 23,43-22,-22 22,-22 22,22 0,-44 22,22 22,-22 0,0 22,-22 0,22 44,0 0,0 0,0 0,0 0,22 1,0-23,-22 0,22-22,-22-22,0 22,0-22,0-22</inkml:trace>
  <inkml:trace contextRef="#ctx0" brushRef="#br0" timeOffset="92678">13824 7915,'-22'0,"22"0,0 0,0 0,45 0,-1 0,22 0,0 0</inkml:trace>
  <inkml:trace contextRef="#ctx0" brushRef="#br0" timeOffset="93794">14927 7651,'0'0,"0"0,0 0,0 22,0-22,0 44,22 0,-22 22,0 0,0 23,0-23,0 0,0 0,0-22,0 0,-22-22,22-22,0 0,0 0,0 0,-22-22,22 0,0-22,0 0,0-22,0-22,0 21,0-21,22 44,-22 0,0 0,0 44,0 0,0 0,0 0,0 22,22 0,0 22,0 22,0 0,22 1,0-23,0 0,0 0,-21-22,21 0,-22-22,0 0,-22 0,22-22,0 0,-22-22,22-22,-22 22,0-45,0 1,0 0,0 22,0 22,-22 0,22 22,0 0,0 22,0 0,0 22,0-22,0 22,0 0,22 0,0 22</inkml:trace>
  <inkml:trace contextRef="#ctx0" brushRef="#br0" timeOffset="94066">15721 7739,'22'0,"-22"0,0 0,0 0,0 0,0 0,22 0,-22 44,0-22,0 44,0 0,0 1,-22-23,22 0,0 0,0 0,0-22,0-22,22 0,-22 0</inkml:trace>
  <inkml:trace contextRef="#ctx0" brushRef="#br0" timeOffset="94326">16007 7717,'22'22,"-22"0,-22 0,22 22,0 22,0-22,0 23,0-1,0 0,0-22,0 0,0-22,0 0,0 0,0-22,-22 0,22-22,-22 22,22-44</inkml:trace>
  <inkml:trace contextRef="#ctx0" brushRef="#br0" timeOffset="95002">15875 8004,'-44'-111,"22"67,0 22,22 22,0 0,0 0,0 0,22 0,0 0,22 0,22 0,0 0,0-22,-21 22,21 0,-22-22,-22 22,0-22,0 22,0 0,0 0,-22 0,0 0,0 0,0 22,0 22,0 0,-22 0,22 23,0-1,0 0,0-22,0 0,0 0,0-22,22 0,-22-22,0 0,0 0,0 0,0-22,0-22,-22 0,22 0,0-22,0 0,0-23,22 1,0 22,0 22,0 22,0 0,0 22,22 0,0 0,1 0,-23 0,0 22,0 0,-22 0,0 0,-22 0,-22 0,22 22,-23-22,1 22,0-22,0 1,22-1,0 0,22 0,0 0,0 0,22 0,22 0,0 22,0-22,0-22,23 22,-23-22,-22 0,22-22,-44 22,22-22,-22 0,0 22</inkml:trace>
  <inkml:trace contextRef="#ctx0" brushRef="#br0" timeOffset="95394">16977 7717,'-22'-22,"0"22,-22 0,22 0,0 22,0 0,0 0,0 22,-22 0,22 0,0 23,0-23,22 0,0 0,22-22,22 22,-22-22,22-22,22 0,-22 0,0-22,0 0,-21 0,-1-22,0 0,-22 0,-22-1,0 1,-1 0,-21 0,0 22,0 0,0 22,0 0,0-22,22 22,-22 0</inkml:trace>
  <inkml:trace contextRef="#ctx0" brushRef="#br0" timeOffset="95866">17639 7695,'-22'-22,"0"0,0 22,-22 0,22 22,0-22,-1 0,1 22,0 0,-22 0,0 22,22-22,-22 22,0 0,22 23,0-23,22 0,0 0,0 0,22 0,22-22,0 0,0 0,22 0,-22-44,23 0</inkml:trace>
  <inkml:trace contextRef="#ctx0" brushRef="#br0" timeOffset="96202">17507 7937,'-45'0,"23"0,22 0,0 0,0 0,22 0,-22 23,45-23,-23 22,0-22,0 0,0 0,-22 0,22 0,-22 22,22-22,-22 22,0 22,0-22,0 22,0 22,0-44,22 22,-22-22,0 0,0 0,0 0,22-22,-22-22,22 22,0-44</inkml:trace>
  <inkml:trace contextRef="#ctx0" brushRef="#br0" timeOffset="96494">17970 7805,'0'0,"0"0,0 0,0 0,0 22,0 0,22 22,-22 0,0 1,22-1,-22 0,0-22,22 22,-22-22,22 0,-22 0,22-22,0 22,0-22,0 0,0-22,0 22,22-22,0 0,-22 0,0 0,22 0</inkml:trace>
  <inkml:trace contextRef="#ctx0" brushRef="#br0" timeOffset="96666">17992 8004,'-44'0,"44"0,0 0,0 0,44 0,-22-22,22 22,0-22,0 22,-44 0</inkml:trace>
  <inkml:trace contextRef="#ctx0" brushRef="#br0" timeOffset="96854">18168 7805,'-66'-44,"44"44,0-22,0 22,22 0,0 0,0 0,0 0,22-22,22 22,0 0,0-22,0 22,0 0,0 0,-22 0,0-22</inkml:trace>
  <inkml:trace contextRef="#ctx0" brushRef="#br0" timeOffset="97434">18521 7783,'0'44,"0"-44,0 44,0-22,0 22,22 1,-22 21,22-22,-22 22,22-22,-22 0,22-22,-22-22,0 22,0-22,0-22,0 22,22-44,-22 22,0-22,0-22,0 0,22 22,-22-23,0 23,0 0,0 44,0-22,0 22,0 0,0 22,22-22,-22 44,22-22,0 22,0 1,0 21,22-22,1 0,-23 0,22-22,0 0,-22 0,0-22,0 0,-22-22,22-22,-22 22,-22-44,22 22,-22 0,0-23,22 23,-22-22,0 44,0-22,22 22,0 22,-22-22,22 22,0 0,22 0,-22 22,22-22,22 22</inkml:trace>
  <inkml:trace contextRef="#ctx0" brushRef="#br0" timeOffset="97846">19491 7827,'-22'-22,"0"22,22-22,-22 22,0 0,22 0,-44 22,22 0,-22 0,21 22,-21 0,22 1,0-1,22 0,0 0,22 0,0-22,0 0,23 0,-1-22,0 0,0 0,0-22,-22 0,0 0,0-22,0 0,0-22,-22-1,0 1,-22 22,0 22,0-22,22 44,-22-22,0 22,0 0,22 0,0 0,0 22,0-22,0 22</inkml:trace>
  <inkml:trace contextRef="#ctx0" brushRef="#br0" timeOffset="98242">19711 7783,'0'0,"0"0,0 0,0-22,0 22,0 22,-22 0,22 22,0 22,0-21,0 21,0-22,0 22,0-22,22 0,23-22,-23 0,22 0,0-22,-22-22,22 0,-22-22,0-22,0 22,-22-22,0 0,0-1,-22 1,0 22,0 22,22 0,-22 0,0 22,22 0,0 0,0 0,0 0,0 0,22 22,0-22</inkml:trace>
  <inkml:trace contextRef="#ctx0" brushRef="#br0" timeOffset="98694">20417 7761,'0'-22,"0"22,0-22,0 22,0 0,-22 0,0 22,0-22,0 0,-22 22,22-22,-22 22,44-22,-22 22,22 0,0-22,0 22,22 0,0 0,0 0,0 0,0 1,0 21,22-22,0 0,0 0,-22 0,0 0,0 0,-22 0,22 0,-22 0,-22-22,0 22,-22-22,0 0,0 0,0 0,-22-22,22 22,-1-44,23 22,0 0,0-22</inkml:trace>
  <inkml:trace contextRef="#ctx0" brushRef="#br0" timeOffset="99718">21277 7695,'-22'-22,"22"0,-22 0,22 22,0 0,0 0,0 0,0 0,0 0,0 0,0 0,0 22,22 0,-22 22,0 22,0 0,0 0,0 23,0-23,0-22,0 0,0-22,0 0,0-22,0 0,22 0,-22 0,0 0,0-22,0 0,0-22,0-22,0 0,0-1,22-21,-22 22,0 22,22 0,-22 22,22 0,-22 0,22 22,0 0,0 0,0 0,0 0,-22 0,0 22,0 0,0 0,-22 0,0 22,0-22,-22 22,22-44,22 22,-22-22,22 0,0 0,0 0,0 0,22 0,0 0,0-22,44 22,0 0,1 0,-1 0,-22 0,0 0,0 22,0 0,-44 0,0 0,0 22,-22-21,-22 21,-22 0,22 0,-22-22,-1 0,23 0,0-22,0 0,22 0,0 0,0-22,0 0,22 0,0-22,22 22</inkml:trace>
  <inkml:trace contextRef="#ctx0" brushRef="#br0" timeOffset="100298">21982 7805,'0'0,"0"-22,0 22,0 0,0 0,0 22,-22 0,22 0,-22 22,0 23,0-23,0 22,22-22,-22 0,22 0,0-22,0 0,0 0,0-22,0 0,0-22,22 0,-22 0,22-22,0 0,0-22,22-22,-21 21,-1-21,0 22,0 44,-22-22,0 44,0 0,0 0,22 0,-22 22,0 0,22 22,0 0,-22 22,22-22,0 23,0-23,0 0,-22 0,22 0,-22-22,0-22,0 22,0-22,0 0,0-22,0 22,-22-22,0 0,0 0</inkml:trace>
  <inkml:trace contextRef="#ctx0" brushRef="#br0" timeOffset="100438">21982 8026,'-22'0,"22"0,0 0,0 0,45 0,-1 22,0-22,22 0,0 0,-22 22,0-22,-44 0</inkml:trace>
  <inkml:trace contextRef="#ctx0" brushRef="#br0" timeOffset="100882">22754 7673,'44'-44,"-44"44,0-22,-22 22,22 0,-22 0,-22 22,0-22,0 44,-22-22,0 22,21-22,1 22,22-22,0 0,22 22,22-22,0 0,0 1,23-1,21-22,0 22,0-22,22 0,-22 0,-22 22,-22-22,1 0,-23 0,0 22,-23 0,1 0,-22 0,-22 0,22 0,-22 0,22-22,0 22,22-22,-22 0,22-22,22 0</inkml:trace>
  <inkml:trace contextRef="#ctx0" brushRef="#br0" timeOffset="101226">22953 7717,'-22'0,"22"0,-22 0,22 22,0-22,0 22,0 22,22-22,-22 22,0 0,0 1,0-23,22 22,-22-22,0 0,22 0,0 0,0-22,0 22,22-22,0 0,0 0,0 0,-22-22,22 22,-44 0,22-22,-22 22,0-22,-22 22</inkml:trace>
  <inkml:trace contextRef="#ctx0" brushRef="#br0" timeOffset="101414">22798 7960,'44'22,"-22"-22,23 0,-1 0,0 0,22 0,0 0,-22 0,-44 0</inkml:trace>
  <inkml:trace contextRef="#ctx0" brushRef="#br0" timeOffset="101593">22975 7739,'44'-22,"-22"22,22-22,0 22,0 0,22 0,0 0,-22-22,1 22</inkml:trace>
  <inkml:trace contextRef="#ctx0" brushRef="#br0" timeOffset="107145">4829 9768,'0'-23,"0"23,0 0,0 0,0 0,0 0,0 0,0-22,0 22,0 0</inkml:trace>
  <inkml:trace contextRef="#ctx0" brushRef="#br0" timeOffset="107981">4123 9437,'22'-22,"-22"0,0 22,0-22,0 0,0 22,0-22,0 22,0-22,0-1,0 1,-22 22,22-22,-22 22,0-22,22 22,-22-22,0 22,-22 0,22 0,-22 0,22 22,0-22,-23 22,23-22,22 22,-22-22,22 22,0-22,22 23,0-1,1 0,21 0,-22 0,22 0,0 22,-22-22,22 22,-22-22,-22 22,0-22,0 0,0 0,0-22,-22 22,0 0,0-22,0 22,0-22,-22 0,22 0,0-22,0 22,0-44,22 22,-23 0,23 0,-22 0,22 0,0 0,22 22,-22-22,23 22,21 0</inkml:trace>
  <inkml:trace contextRef="#ctx0" brushRef="#br0" timeOffset="108481">4388 9349,'22'-44,"0"44,-22 0,0 0,0 0,0 0,0 0,0 0,0 0,0 22,0-22,0 22,-22 22,22 0,-22 22,22 0,-22 0,22 0,0-22,0 23,0-23,22-22,0 0,22-22,-22 0,22-22,0 0,0-22,0-23,-22 1,0 22,0-22,0 0,-22 0,0 22,-22 22,22 0,-22 22,22 0,-22 0,22 0,0 0,0 0,0 0,0 0,0 0,0 0,0 22,0 0,0-22,22 22</inkml:trace>
  <inkml:trace contextRef="#ctx0" brushRef="#br0" timeOffset="108885">5071 9437,'44'-22,"-44"22,22 0,-22-22,22 22,0-22,0 22,-22-22,0 22,0 0,0 0,-22 0,0 0,0 0,0 22,-22 0,0 0,0 22,0 0,0 0,22 0,0 22,0 0,22-21,22-1,0 0,0-22,22 0,22 0,0-22,0-22,0-22,-21 22,-1-22,0 22,-22-23,-22 1,0 22,-22 0</inkml:trace>
  <inkml:trace contextRef="#ctx0" brushRef="#br0" timeOffset="109237">5115 9591,'-44'0,"44"0,0 0,0 0,0 0,22 0,0 0,0 0,0-22,0 22,23-22,-23 22,0 0,0 0,-22 0,22 0,-22 0,0 0,0 22,0 0,0 0,-22 22,22 0,0 23,-22-23,22 0,0-22,0 22,0-22,0-22,0 22,22-22,-22 0,0-22,22 22,-22-44,22 22,-22 22</inkml:trace>
  <inkml:trace contextRef="#ctx0" brushRef="#br0" timeOffset="109741">5622 9305,'0'0,"0"0,0 0,0 22,-22 0,22 22,-22 0,0 22,22-22,-22 22,22-22,-22 22,0-21,22-23,-22 22,22-22,0-22,0 0,0 0,0 0,0-22,22 0,0-22,0-1,22-21,-22-22,22 22,-22 0,23 0,-23 44,0 0,-22 22,22 0,-22 0,0 22,22 22,-22 0,0 22,0 0,0 22,0-22,22-21,-22 21,0-44,0 22,0-22,0-22,0 0,0 0,0-22,22 0,-22 0,0-22,-22 0,22-23</inkml:trace>
  <inkml:trace contextRef="#ctx0" brushRef="#br0" timeOffset="109905">5711 9591,'-89'0,"45"0,22 22,22-22,0 22,0-22,0 0,44 22,-22-22,22 0,23 0,-23-22,0 22,0 0,-22-22,22 22,-44-22</inkml:trace>
  <inkml:trace contextRef="#ctx0" brushRef="#br0" timeOffset="110641">6063 9415,'22'-22,"0"22,-22 0,0 0,0 22,0 0,0 0,0 22,0 22,0 0,-22-22,22 22,0-21,0-1,0 0,0-22,0 0,0-22,0 0,0 0,22-22,-22 0,0 0,0-22,0 0,0-23,0 1,0 0,0 0,23 0,-23 0,0 44,0 0,0 22,0-22,0 22,22-23,0 23,22-22,-22 22,22 0,-22 0,0 0,0 0,0 22,0 1,-22-23,0 22,-22 0,0 0,0 22,0-22,0 0,-22 0,22 22,-22-22,22 0,22 0,-22-22,22 22,22 0,-22-22,22 22,22 0,-22-22,22 22,0-22,0 22,-22-22,22 22,-22 1,0-23,0 22,-22-22,0 0,0 0,0 0,0 0,0 0,0 0,0 0,0 0</inkml:trace>
  <inkml:trace contextRef="#ctx0" brushRef="#br0" timeOffset="112553">7585 9040,'-22'0,"22"22,-22-22,0 22,0-22,-1 22,1-22,0 22,0 0,0 0,-22 0,22 0,-22 22,0 1,0-1,0 44,22-22,0 22,22 0,22 1,22-1,22-22,0 0,0-22,22-22,-21-22,-1 0</inkml:trace>
  <inkml:trace contextRef="#ctx0" brushRef="#br0" timeOffset="113274">7805 9305,'0'-23,"0"23,-22-22,22 22,0 0,0 0,22 22,-22-22,0 0,0 23,0 21,-22 0,22 22,-22 0,22 0,0 0,0 0,0 1,0-23,0-22,0 0,0-22,0 0,0 0,0-22,0 0,0-22,0-1,22-21,-22 0,0-22,0 22,0 0,0 0,0 21,0 23,0-22,0 44,-22-22,22 22,0 0,0 0,22 22,-22-22,22 22,0 0,0 0,22 23,0-23,1 22,-1 0,-22-22,22 22,-22 0,0-22,-22 0,0 0,0 0,-22 0,0 0,0-22,-22 22,0 0,-1-22,1 0,0 0,0 0,22 0,0 0,22 0,0-22,22 0,0 0,-22 22</inkml:trace>
  <inkml:trace contextRef="#ctx0" brushRef="#br0" timeOffset="113605">8312 9371,'0'-22,"0"22,-22 0,22 0,0 0,-22 22,22 0,0 0,0 22,0 0,0 22,-22-22,22 22,0-22,0 23,0-23,0-22,22 0,-22 0,44 0,-22-22,22 0,23 0,-23-22,0 0,0 0,0 22,-22-22,0 0</inkml:trace>
  <inkml:trace contextRef="#ctx0" brushRef="#br0" timeOffset="113797">8268 9679,'-44'-22,"44"0,-22 22,22-22,22 22,0 0,22-22,0 0,0 22,1-22,-23 22</inkml:trace>
  <inkml:trace contextRef="#ctx0" brushRef="#br0" timeOffset="113973">8224 9437,'-22'-44,"22"44,0-22,22 0,22 0,0 0,22-1,1 1,-23 22,0 0</inkml:trace>
  <inkml:trace contextRef="#ctx0" brushRef="#br0" timeOffset="114377">8775 9349,'22'0,"-22"0,-22 0,22 0,0 0,0 0,0 0,-22 22,22 44,-44 0,22 22,0-22,0 22,22-21,0-23,22 0,0 0,22-22,0-22,22-22,1 0,-23-22,0 0,0-22,-22-1,0 23,-22-22,-22 0,0 0,-22 22,22 22,-44 0,22 22,-1 0,1 0,0 22,0-22,22 22,22 0,0-22,22 22</inkml:trace>
  <inkml:trace contextRef="#ctx0" brushRef="#br0" timeOffset="121629">9305 9349,'0'0,"-23"0,23 0,0 0,0 0,0 22,23 0,-23 44,22-22,0 22,-22 0,22-22,0 22,0-21,0-1,-22 0,0-22,22 0,-22 0,0-22,0 0,0 0</inkml:trace>
  <inkml:trace contextRef="#ctx0" brushRef="#br0" timeOffset="121920">9481 9393,'0'-22,"0"0,0 22,-22 0,22 0,-22 22,0 0,0 44,0-22,-22 22,22 0,-23-22,23 22,-22-21,22-1,0-22,0 0,22 0,-22-22,22 0,0 0,0 0,22 0,0-22</inkml:trace>
  <inkml:trace contextRef="#ctx0" brushRef="#br0" timeOffset="122220">9613 9371,'0'0,"0"0,0 0,0 0,0 0,0 22,0-22,22 44,0-22,0 0,0 22,0-22,0 22,1-22,-1-22,-22 22,22-22,-22 0,22 0,-22 0,22 0</inkml:trace>
  <inkml:trace contextRef="#ctx0" brushRef="#br0" timeOffset="122488">9856 9327,'22'0,"-22"0,0 0,0-22,22 22,-22 0,0 22,-22 0,22 22,-22 22,0 0,0 0,0 0,0 0,22-21,-23 21,23-44,-22 0,22 0,0-22,0 0,22 0,-22 0,23-22</inkml:trace>
  <inkml:trace contextRef="#ctx0" brushRef="#br0" timeOffset="123216">10186 9437,'0'-22,"0"0,0 22,0 0,0 0,0 0,0 0,0 22,-22 0,22 22,0 22,-22 22,22-22,0 1,0-1,0 0,0-22,22 0,-22-22,0-22,0 0,0 0,0 0,0-22,0 0,0-22,22 0,-22-22,0-1,23-21,-23 22,22 0,0 0,-22 22,22 22,0 0,-22 0,22 22,0 0,0 0,0 0,-22 22,22-22,-22 22,0-22,0 22,-22 0,22-22,-22 22,22-22,-22 22,-22 0,22 0,0 0,22 0,-22-22,22 22,0 0,0 0,22 0,0 0,0 22,0-22,0 1,0-1,22 0,-22-22,-22 22,22-22,-22 0,22 0,-22 0,0 0,0 0</inkml:trace>
  <inkml:trace contextRef="#ctx0" brushRef="#br0" timeOffset="123472">10760 9459,'0'-22,"0"22,-22 22,22-22,-22 44,22 0,0 0,-22 22,22 22,0-21,0 21,0-22,0 0,0-22,0 0,0-22,0 0,22-22,-22-22</inkml:trace>
  <inkml:trace contextRef="#ctx0" brushRef="#br0" timeOffset="124140">10892 9591,'0'0,"0"0,-22 0,22 0,0 22,0 0,0 0,0 22,0 23,0-1,0-22,0 22,0-22,0 0,0 0,0-44,0 22,0-22,0 0,0-22,0 0,-22 0,22-22,0 0,0-22,22-22,0 21,0-21,0 22,0 22,22 22,0 0,-22 22,22 0,1 22,-23 0,0 0,-22 22,0 0,0 0,-22 0,22-22,-22 1,0-1,-23-22,45 0,-22 0,0 0,22-22,0 22,0 0,0-23,22 1,22 22,1-22,-1 22,-22 0,22 0,-22 0,0 22,-22 23,0-23,0 22,-22 0,-22 0,0 0,0 0,-1-22,-21 0,22 0,0-22,0 0,22 0,0-22,22 0,0 0,0 22</inkml:trace>
  <inkml:trace contextRef="#ctx0" brushRef="#br0" timeOffset="124544">11531 9613,'0'0,"0"0,-22 22,0-22,0 22,0 0,-22 22,22-22,22 23,-22 21,22-22,0 0,0 0,0-22,22 22,0-22,22-22,0 0,0 0,1-22,-23-22,22 22,-22-22,-22-22,0 22,0-22,-22 21,0-21,0 44,-23-22,1 44,0 0,0 0,22 0,-22 22,22 0,22-22,0 22,0 0,22 0</inkml:trace>
  <inkml:trace contextRef="#ctx0" brushRef="#br0" timeOffset="124972">11840 9635,'154'-44,"-109"22,-23 0,0 22,-22 0,0 0,-22 0,22 0,-22 0,-1 0,-21 0,0 0,0 22,22 0,-22-22,22 22,0-22,22 0,0 0,22 22,-22-22,22 22,0-22,0 22,22 0,0 0,0 0,-22 1,23 21,-1-22,-22 0,0 0,-22 22,0-22,-22 0,0 0,0 0,-22 0,-1 0,23-22,-22 0,0 0,0-22,22 0,0 0,0-22,22 0,22-22</inkml:trace>
  <inkml:trace contextRef="#ctx0" brushRef="#br0" timeOffset="125296">12369 9547,'44'0,"-22"0,-22 0,0 22,0 0,0 0,-22 0,22 22,-22 0,22 23,0-23,0 0,0 0,22 0,-22-22,22 22,0-44,1 22,21-22,0-22,22 22,-22-44,22 22,-22 0,-22 0,0 0,0 0,-22 22,0-22,0 22,0 0,-22 0</inkml:trace>
  <inkml:trace contextRef="#ctx0" brushRef="#br0" timeOffset="125488">12435 9834,'-66'-22,"44"22,0-22,22 22,22 0,0-22,22 22,23-23,-1 1,22 0,-22 22,-22-22,0 22,-22-22,0 22</inkml:trace>
  <inkml:trace contextRef="#ctx0" brushRef="#br0" timeOffset="125676">12413 9547,'-22'-22,"22"0,22 0,0 22,45-22,-1 0,0-22,22 22,-22 22,0-22,-22 22,-22 0,1 0</inkml:trace>
  <inkml:trace contextRef="#ctx0" brushRef="#br0" timeOffset="126421">12810 9084,'-22'0,"22"-22,-22 22,22 0,0 0,0 0,0 0,0 0,0 0,22 22,22-22,0 22,23 22,-1 22,0 0,-22 23,22 21,-44 0,0 22,0-21,-22-1,-22 0,-22-44,0 0,-22 1,22-45,-22 22,-1-44,23 0,44 0</inkml:trace>
  <inkml:trace contextRef="#ctx0" brushRef="#br0" timeOffset="130360">18014 8864,'-22'22,"0"-22,0 0,22 0,-22 0,22 22,-23 0,23 0,0 22,23 0,-23-22,22 22,0-22,22 0,0-22,0 0,0 0,0 0,22-22,-22-22,0 0,-22 22,-22-22,0 0,0 0,-22 22,0-1,-44 1,22 22,-22 0,22 22,-22 1,22-1,22-22,0 22,0 0</inkml:trace>
  <inkml:trace contextRef="#ctx0" brushRef="#br0" timeOffset="131380">17948 9040,'0'22,"0"-22,0 0,0 0,0 0,0 0,0 0,0 0,0 22,0 0,-22 0,-1 22,-21 0,0 0,0 1,0-1,0 0,0-22,0 22,22-22,0 0,0 22,0-22,22 0,0-22,-22 0,22 0,22 0,-22 22,0-22,0 0,22 0,-22 0,22 0,-22 0,22-22,-22 22,22 0,-22 0,0 0,22 0,-22 0,0 0,0 0,0 0,22 0,-22 22,0-22,22 22,0 0,0 22,0-22,22 23,0 21,0-22,0 22,1-22,-1 0,-22 0,0 0,0-22,0 0,0-22,-22 0,0 22,0-22,0 0,0 0,0 0,0 0,0 0,0 0,0 0,0 0,0 0,0 0,0 0,0 0,0 0,0-22,0 22,22 0,-22 0,0-22,22 22,-22 0,22-22,0 22,22 0,-22 0,22 0,0 0,1 0,-1 0,0 0,0 0,-22 22,0-22,0 0,-22 0,0 0,0 0,0 0,0 0,0 0,0 0,0 0,0 0,0-22,0 22,0 0,0-22,0 22,0-22,0 22,0 0,0-22,-22 22</inkml:trace>
  <inkml:trace contextRef="#ctx0" brushRef="#br0" timeOffset="132248">18322 9172,'0'0,"0"0,0 0,22-22,-22 22,0 0,0 0,0 0,22 0,-22 0,0-22,0 22,0 0,0 0,0-22,0 22,0 0,0 0,0 0,0 0,0 0,0 0,0 0,0 0,0 0,0 0,0 0,0 0,0 0,0 0,0 0,0 0,23 22,-23-22,22 22,-22-22,22 22,0 0,22-22,0 22,0 22,0-22,0 1,0-23,0 22,-22-22,0 0,-22 22,0-22,0 0,-22-22,22 22,-22 0,0 0,22 0,-22 0,22 0,0 0,0 0,0 0,0 0,0 0,0 0,0 0,0 0,0 0,0 0</inkml:trace>
  <inkml:trace contextRef="#ctx0" brushRef="#br0" timeOffset="132900">18741 9305,'0'0,"0"0,0 0,0 0,0 0,0 0,0 0,0 0,0 0,0 0,0 0,0 0,0 0,0 0,0 0,0 0,0 0,0 0,0 0,0 0,0 0,0 0,0 0,0 0,0 0,0 0,0 0,22 0,-22 0,0 0,0 22,0-22,0 22,0 0,-22 44,22 0,-22 0,-22 22,22 0,0 1,-22-23,22 0,0-22,22 0,-22-22,22 0,0-22,0 0,0 0,0 0,22 0,-22 0,22-22,0 22,0 0,-22-22,22 0,-22 22,0-22,0 22</inkml:trace>
  <inkml:trace contextRef="#ctx0" brushRef="#br0" timeOffset="136540">18785 9856,'22'0,"-22"0,0 0,0 0,23-22,-23 22,0 0,22 0,-22 0,22 0,-22 0,0 0,0 0,0 0,0 0,0 0,0 0,0 0,0 0,0 0,0 0,0 0,0 0,0 0,0 0,0 0,0 0,0 0,0 0,0 0,0 0,0 0,0 0,0 0,0 0,0 0,0 0,0 0,0 0,0 0,0 0,-22-22,22 22,0 0,-22-22,22 22,-23 0,23-22,-22 22,22 0,-22 0,22 0,0 0,0 0,0 0,0 0,0 0,0 0,0 0,0 0,0 0,0 0,0 0,0 0,0 0,0 0,0 22,22 22,-22 0,0 44,0 0,0 22,22 1,-22-1,23-22,-1-22,-22 0,22-22,-22-21,0-1,0 0,0-22,0 0,0 0,0-22,0 22,0-22,0-23,0 45</inkml:trace>
  <inkml:trace contextRef="#ctx0" brushRef="#br0" timeOffset="137507">19094 9922,'0'-22,"0"22,0 0,0 0,0 0,0 0,22 0,-22 0,0 0,0 0,0 0,0 0,0 0,0 0,0 0,0 0,0 0,0 0,-22 0,0 0,0 22,0 0,-22 0,22 0,-22 22,22 0,0-22,22 22,0-22,22 23,0-23,0 0,22-22,0 0,0 0,0-22,0 0,0-1,-22-21,0 22,0-22,-22 0,0 0,0 22,0-22,-22 22,0 0,-22 22,0-22,0 22,0 0,0 22,0-22,22 22</inkml:trace>
  <inkml:trace contextRef="#ctx0" brushRef="#br0" timeOffset="139207">19403 9679,'-221'155,"89"-67,0 0,21 0,23 0,44-21,0-23,44 0,22-44,22 0,22-44,23-22,21-23,0 1,0 0,1 0,-45 0,22-1,-22 23,-44 22,0 22,-44 44,-44 22,-22 44,-23 23,-21 43,-22-22,22 1,43-23,23-44,44-22,22-44,44 0,22-22,23-44,43 0,0-22,23-23,-23 23,0 0,-22 0,-43 44,-45 22,-22 22,-45 66,-21 0,-44 44,0 22,-22-21,43-23,1 0,44-66,22 0,44-22,22-22,22-22,45-22,-23-22,0 22,-22-1,-44 45,-44 22,-44 44,0 23,-44 21,-1 0</inkml:trace>
  <inkml:trace contextRef="#ctx0" brushRef="#br0" timeOffset="149967">4674 12612,'-22'-22,"0"0,-22 22,44 0,-22 0,22 22,0-22,0 0,0 0,0 0,0 0,-22 0,22 0,0-22,0 22,0 0,0 0,0 0,-22 0,22 0,0-22,-22 22,0-22,0 22,0-22,-22 0,22-1,-22 1,-1 22,1-22,-22 0,22 22,0 0,-22 0,22 0,-22 22,22 22,-23 1,1-1,22 22,-22-22,22 22,0-22,0 0,0 0,22 0,-23 1,23-1,-22-22,22 22,0 22,0-22,0 0,0 22,0-22,22 23,-22-1,22 0,0 0,22 0,0 0,0-22,22 0,0 1,0-1,23-22,-1 22,0-22,22-22,-22 22,44-22,-21 0,-1 0,0 0,-22-22,22 0,-22 0,1 0,-23 0,0-22,22-1,-22 1,0 0,0 0,-22-22,22 0,-22 0,0 22,1-23,-23 23,0-22,0 22,0-22,-23 22,23-22,-22 0,0-1,0-21,0 22,0 0,-22 22,-22 0,22 0,-22 22,22 22,-22 0,21 0,-21 0,0 22,0 22,-22-22,22 22,0 0,21-22,-21 22,44-22,0-22,22 0</inkml:trace>
  <inkml:trace contextRef="#ctx0" brushRef="#br0" timeOffset="150899">4013 12766,'-44'0,"22"22,-22-22,22 22,0-22,-23 22,23 0,0-22,-22 22,22-22,0 0,-22 0,22-22,22 0,0 0,0-22,0 0,22 0,0 0,22 0,-22 22,0-22,22 22,-22 22,0 0,1 0,-23 0,0 44,0-22,-23 22,1 22,0-22,-22 0,0 0,22 0,-22-22,22 0,0-22,0 0,0 0,22-22,-22 0,22 0,-22-22,22-22,0 22,22-22,-22 22,22 0,0 22,0 0,0-1,22 23,-22 0,0 0,0 0,0 23,-22-1,0 0,0 22,-22-44,0 22,-22 0,22-22,-22 0,0 0,0-22,22 0,0-22,0 22,0-45,22 23,22 0,0 0,22 0,0 0,0 22,0 22,-22 0,22 0,-44 22,22 0,-22 22,0-22,0 0,0 22,-22-22,0 0</inkml:trace>
  <inkml:trace contextRef="#ctx0" brushRef="#br0" timeOffset="151679">3748 13273,'0'0,"0"0,0 0,0 0,0 22,0-22,0 22,0-22,22 22,-22 0,0-22,0 23,0-1,0-22,0 0,0 0,0 0,0 0,0 0,0-22,0-1,0 1,0 0,22 0,-22 0,-22 22,22 0,-22 22,22 0,-22 0,0 23,0-23,22 0,0 0,0-22,0 0,22 0,-22 0,22-22,0 0,-22 0,22-1,-22-21,0 22,22 22,-22-22,-22 22,22 22,-22-22,0 22,0 22,22-21,-22-1,22 0,0-22,22 0,0 0,0 0</inkml:trace>
  <inkml:trace contextRef="#ctx0" brushRef="#br0" timeOffset="152247">4233 13273,'22'-22,"-22"22,0-22,0 22,0 0,0 0,0 0,0 0,0 0,-22 22,22-22,-22 22,0 0,22 0,-22 0,22 0,0-22,0 23,22-23,0 0,0-23,0 1,0-22,0 22,-22 0,23-22,-23 22,0 0,0 22,0-22,-23 22,1 22,22 0,-22 0,0 0,0 22,0-22,22 0,0-22,0 22,22-22,-22 0,22-22,0 0,0 22,0-22,-22 0,0 22,0-22,0 22,0 0,-22 22,22-22</inkml:trace>
  <inkml:trace contextRef="#ctx0" brushRef="#br0" timeOffset="153190">3881 13869,'0'0,"-22"0,22 0,0 0,0 0,0 0,0 0,0 0,0 0,0 0,0 0,0-22,0 22,0 0,0 0,0 0,0 0,0 0,0 0,0 0,0 0,0 0,0 0,0 0,0 0,0 0,0 0,0 0,0 0,22 22,0-22,-22 22,22-22,22 22,-22-22,22 0,-22-22,22 22,0-22,-22 0,0-1,22-21,-22 22,-22 0,22-22,-22 22,0 0,0 0,-22 0,22 22,-22 0,22 0,-22 0,0 22,0 0</inkml:trace>
  <inkml:trace contextRef="#ctx0" brushRef="#br0" timeOffset="156334">3726 14199,'-44'-44,"22"22,22 0,-22 22,0 0,0-22,22 22,0 0,-22 0,22 0,0-22,0 22,0-22,-22 22,22 0,0 0,0 0,0-22,0 22,0 0,-22 0,22 0,0 0,0 0,0 0,-22 0,22 22,0-22,-22 0,22 22,-22-22,0 22,22 0,-22-22,-1 22,1 0,-22 0,22 22,0-22,0 0,0 23,0-23,0 22,0 0,0-22,0 22,22 22,-22-22,0 0,0 22,0-21,0 21,0 0,0 0,0 0,22 0,-23-22,23 22,-22 1,22-23,0 22,22-44,-22 22,23 0,-1 0,0 22,22-22,-22 1,22-1,0 0,22-22,-22 22,22 0,0 0,1 0,-23-22,22 0,-22 22,0-22,22 0,-22 1,0-1,1 0,-1 0,0 0,-22-22,22 22,0-22,-22 22,0-22,0 0,0 0,-22 0,0 0,0 0,0 0,0 0,0 0,0 0,0 0,0 0,0 0,0 0,0 0,0 0,0 0,-22-22,22 22,-22 0,22-22,-22 22,22-22,-22 22,0-22,22 22,-22-22,22 0,-22-1,0 1,22 0,-22 0,0 0,22 0,-22 0,0 0,0 0,22 0,-23 0,1-22,0 22,22 0,-22-22,22 22,-22 0,22-22,0 21,0 1,0-22,0 22,22 0,0 0,0 0,0 0,1 22,21-22,0 22,0 0,22 0,-22 22,-22 22,22 22,-22-22,-22 45,0-23,0 0,0 0,0-22,0 22,-22-22,22 0,0 1,-22-1,22-22,0 0,0 0,0 0,0-22,0 0,0 0,0 0,0 0,0 0,0 0,0 0,0 0,0 0,-22-22,22 22,0-22,-22 22,22 0,0-22,0 22,0 0,0 0,0 0,0 0,0 0,0 0,0 0,0 0,0 0,0 0,22 0,-22 0,0-22,22 22,-22-22,22 22,-22-22,22 22,0-22,-22 22,22-23,0 1,0 0,0 0,1 0,21 0,-22 0,0 0,22 0,-22 22,22-22,-22 22,22 0,-22 0,0 22,0-22,0 22,0 0,0 0,0 0,23-22,-23 22,0-22,0 0,0 0,0 0,0 0,0 0,-22 0,22 0,-22-22,0 22,22 0,-22 0,0 0,0 0,0 0,0 0,0 0,0 0,0 0,0 0,0 0,0 0,0 0,0 0,0 0,-22 0,22 0,0 0,0 0,0-22,0 22,-22 0,22 0,0 0,-22 0,22-22,-22 22,22-22,-22 0,22 0,-22 0,0-22,0 22,22-22,-22-22,22 22,0-23,0 23,0 0,0-22,22 22,0 0,0 0,0 22,0-22,22-1,-22 23,22 0,0 0,0 0,0 22,0 0,1 22,-23 0,0 22,0 1,-22 21,0 0,0 0,0 0,0-22,-22 22,0 1,22-23,-22 0,-1 0,1 0,22-22,-22 22,0-22,22-22,-22 22,22-22,-22 22,0-22,0 0,22 22,-22-22,0 22,22-22,0 0,-22 22,22-22,0 0,0 0,0 0,0 0,0 0,0 0,22 0,-22 0,0-22,0 22,22-22,-22 22,22 0,-22 0,22 0,-22-22,0 22,22 0,-22-22,0 22,0 0,0 0,22 0,-22 0,0 0,0 0,0 0,0-22,22 22,-22 0,0-22,22 22,-22 0,22-22,-22 22,22-22,1 22,-1-22,0 22,0-22,22 0,-22 0,22 0,0-22,0 22,-22-22,22-1,-22 23,22-22,0 0,-21 0,-1 0,0 22,0 0,-22 0,0 22,0-22,0 22,0 0,-22 0,0 0,22 0,-22 0,-23 0,23 0,0 0,0-22</inkml:trace>
  <inkml:trace contextRef="#ctx0" brushRef="#br0" timeOffset="157182">4674 13736,'-22'-22,"22"22,-22-22,22 22,0 0,0 0,0 0,0 0,0 0,0 0,0 0,0 0,0 0,0 0,0 0,0 0,0 0,0 0,0 0,0 22,0-22,22 22,-22-22,22 22,0 0,22 22,-22-21,23 21,-1 0,0 0,0 0,0 0,0 0,-22 0,0-22,0 22,0-22,-22 0,0-22,0 22,22 1,-22-1,0 0,0-22,0 22,0-22,0 22,0-22,22 22,-22-22,22 0,0 0,-22 22,23-22,-23-22,0 22,22-22,-22 22,0-22,22-22</inkml:trace>
  <inkml:trace contextRef="#ctx0" brushRef="#br0" timeOffset="159626">5137 14442,'-22'0,"22"0,-22 0,22 0,0 0,0 0,0-22,22 0,0 22,-22-22,22 0,0-22,0 21,1-21,-1-22,22 22,-22-22,22-22,0 22,0 0,-22-1,22 1,0 22,-22-22,22 44,-22-22,-22 22,22 0,-22 22,0 0,0-22,0 22,0 0,0 0,0 0,-22 22,22-22,0 0,0 0,0 0,0 22,-22 0,22-22,0 22,0-22,0 0,0 22,0-22,0 0,0 0,0 0,0 0,0 0,0 0,0 0,0 0,0 0,0 0,0 0,0-22,0 22,-22 0,22 0,0 0,0-22,0 0,-22 0,22 0,-22 0,22 0,0 0,-22 0,22-1,0 1,0 0,0 0,0 0,0 0,22 0,-22 0,0 22,22 0,-22 0,0 0,0 0,22 44,-22 0,0 22,0-21,0 21,0-22,22 0,-22 0,0 0,0-44,0 22,0-22,0 0,0 0,0 0,0 0,0 0,0-22,0 22,0-22,0 0,0 0,0 0,22 0,-22-22,22 22,-22-22,23 0,-1 21,-22-21,22 22,0 0,0 0,0 22,-22 0,22-22,-22 22,0 0,0 0,0 0,0 0,0 0,0 22,0-22,0 22,0 22,-22-22,22 23,-22-23,22 22,-22 0,0 0,0-22,0 22,-1-22,23 0,-22-22,22 22,0-22,0 0,0-22,22 22,1-44,21 22,-22-22,22 0,0 0,0 0,-22 22,0-1,0 23,-22 0,0 0,0 0,-22 23,22-1,-44 0,22 22,-22-22,22 0,-22 0,22 0,0 0,22-22,-22 0,22 0,0-22,22 22,0-22,0 0,0 22,22-22,-22 0,0 22,0 0,0 0,0 0,-22 0,0 22,-22 0,22 0,-22 0,0 22,0-22,-22 22,22-22,0 0,0 0,-22-22,21 0,1 0,22 0,-22 0,0 0,22 0,-22 0,0 0,22 0,-22 0,0 22,0-22,0 22,0-22,0 22,0 0,22-22,-22 23,0-23,22 22,-22 0,22-22,-22 22,0 0,0 0,22 0,-22 0,0 0,-1 0,23-22,-22 22,0 0,0 0,0 0,0 0,0 0,22 0,-22 0,0 0,0-22,22 22,-22 0,22 1,0-23,22 22,-22 0,0-22,22 22,0-22,-22 22,22 0,-22-22,22 22,-22-22,0 22,0-22,22 22,-22 0,22-22,-22 22,0-22,22 22,-22-22,22 0,-22 0,22 22,-22-22,23 0,-1 0,-22 22,22-22,0 0,0 22,0-22,-22 0,22 22,-22-22,0 22,22-22,-22 22,0 0,22-22,-22 22,22-22,-22 23,22-23,-22 22,22-22,-22 22,22-22,0 22,-22 0,22-22,0 22,-22 22,0-22,22 22,-22 0,0 0,0 0,0 0,0 0,-22 1,22-1,0 0,0-22,0 22,-22-22,22 0,0-22,-22 22,22-22,0 0,-22 0,22 0</inkml:trace>
  <inkml:trace contextRef="#ctx0" brushRef="#br0" timeOffset="163022">6152 12854,'-22'0,"22"22,-23-22,23 0,0 0,0 0,0 0,0 0,0 0,0 0,0 0,0 0,0 22,-22 0,22 23,-22-1,0 22,0 22,0 22,0 1,0 21,0 22,0 0,0-21,0-1,22 0,22-43,-22-1,22-22,22-22,0-22,0 0,0-22,1-22,-1 0,0-22,-22-22,22 0,-22-23,-22 1,22 0,-22-44,0 21,-22 1,22 22,-22 0,0 44,0 0,22 22,-44-22,22 21,0 1,0 0,22-22,-23 22,1 0,22 0,-22 22,22-22,0 22,0 0,0 0,0-22,0 22,0 0,0 0,0-22,0 22,0 0,0 0,0 22,22-22,-22 22,22 0,1 0,-23 44,22-22,0 45,22-23,-22 22,0 0,22 0,0 1,22-1,0-22,0 0,1-22,-1-22,22 0,-22 0,0-44,-22 22,0-22,1 0,-1 0,-22 0,0 0,0 0,-22-22,22 22,-22 0,22-22,-22 22,0-23,-22 23,0-22,22 0,-22 0,0 0,0-22,0 0,-23 22,1-22,0 21,0 1,-22 0,22 22,-22 0,0-22,22 22,-23 0,23 22,-22-22,22 0,-22 22,22 0,0 0,0 22,22-22,0 0,-1 0,1 0,0 0,22 0,0 0,0 0,-22 0,22 22,0-22,0 0,0 0,0 0,0 0,0 0,0 0,0 0,0 0,0 0,0 0,0 0,0 0,-22 0,22 0,0 0,0 0,-22-22,22 22,-22-22,0 0,0 0,0-22,-22 0,0-23,22 1,-22 0,0 0,-1-22,23 22,-22-1,0 1,22 22,-22 22,22-22,0 22,0 0,0 0,22 22,0 0,0 0,0-22,0 22,0 0,0 0,0 0,0 0,0 0,0 0,0 0,0 0,0 0,0 0,0 0,0 0,0 0,0 0,0 0,0 0,0 0,0 0,0 0,0 0,-22 0,22-22,0 22,0-22,-22 0,22 0,-22 0,22-22,0 21,-22 1,22 0,0 0,-22 22,22-22,0 22,0 0,0 0,0 0,0 0,0 0,0 0,0 0,0 0,22 22,-22 0,22 22,22 1,-22 21,22 0,0 22,0-22,0 22,0-21,0 21,1-22,-23 0,22 0,-22-22,0 22,0-21,0-1,-22-22,22 22,-22 0,22-22,-22 0,0 0,0 0,0 0,22-22,-22 0,0 0,0 0,0 0,0 0,0 0,0 0,0 0,0 0,0 0,0 0,0-22,0 22,0 0,0 0,0-22,0 22,0-22,22 22,-22-22,0 22,0-22,0 0,0-22,0 22,0 0,0-22,0-1,0 1,0 0,0-22,0 0,0-22,0 22,22-23,-22-21,22 22,-22 0,22 0,0 43,-22 1,22 22,-22 0,22 0,-22 0,22 22,-22 0,0 0,0 0,0 0,0 0,23 0,-23 22,0 22,0-22,0 45,0-1,0 0,-23 0,23 0,0 22,-22 23,22-1,-22 0,0 0,22 1,0-1,-22-22,22-22,0 0,0 0,0-44,0 23,0-23,0 0,0-22,0 0,0 0,0 0,0 0,0 0,0 0,0 0,0 0,0 0,0-22,0 22,0 0,22-22,-22 22,0 0,0 0,0 0,0 0,0 0,0 0,0 0,0 0,0 0,0 0,0 0,0 0,0 0,0 0,-22 0,22 0,-22 0,22 0,-22 0,22 0</inkml:trace>
  <inkml:trace contextRef="#ctx0" brushRef="#br0" timeOffset="165386">6769 11443,'-22'0,"22"0,0 0,0 0,0 0,0 0,0 0,0 0,0 22,22 0,-22 0,0 22,22 1,-22 21,0 22,0 0,0 0,0 23,0-1,0 0,-22-22,22 22,0-43,0 21,0-22,0-22,0 0,0-22,22 0,-22 0,0-22,22 22,-22-22,22 0,-22 0,22 0,0 0,0 0,0-22,0 22,0 0,0 0,23 0,-23-22,22 22,0 0,22 0,-22-22,22 22,0-22,0 0,1 22,-1-22,-22 0,22 22,0 0,-22-22,22 22,-22-22,23 22,-23-22,22 22,0-22,0 0,-22 22,22 0,1-22,-23 22,0-22,0 22,0 0,0 0,0 0,0 0,0-22,-22 22,22 0,1 0,-1-22,-22 22,22 0,-22-22,0 22,0 0,0 0,-22 0,22 0,0 0,-22 0,0 0,0 0,22-23,-22 23,0 0,0 0,0 0,0 0,-22 0,22-22,-22 0,0 22,0-22,-22-22,22 22,-22 0,22-22,-22 22,-23-22,23 22,-22-22,0 22,0 0,22-22,-22 21,-1 1,23 0,-22 0,22-22,0 22,-22 0,22-22,-22 22,22 0,-23 0,23 0,-22 0,22 0,0 0,0 0,-22 22,22-22,0 0,-23 0,23-1,-22 1,22 0,-22 22,22 0,0-22,0 22,-23 0,23 0,0 0,22 0,-22 0,0 22,22-22,0 0,0 0,0 0,22 22,-22-22,0 0,0 0,22 0,-22 22,0-22,0 0,-1 0,23 0,-22 0,0 0,0 0,22 0,-22 0,0-22,22 22,-22 0,22 0,0 0,0 0,0 0,0 0,0 22,22-22,-22 0,22 0</inkml:trace>
  <inkml:trace contextRef="#ctx0" brushRef="#br0" timeOffset="197612">6593 15081,'-23'0,"23"0,-22 0,0 0,0 0,22 0,0-22,0 22,0 0,0 0,0 0,0 0,-22 0,22 0,-22 0,22 0,-22 0,0 0,0 0,0 22,22-22,-22 22,0 0,0 0,0 0,22 0,0 1,0-1,0 0,0 0,22 0,0-22,22 22,-22 0,44-22,-22 22,0 0,1 0,-23 0,22 22,-22-22,-22 0,0 22,-22-22,0 22,0 1,-23-23,23 0,-22 0,22-22,-22-22,22 0,0 0,0-23,0 1,22-22</inkml:trace>
  <inkml:trace contextRef="#ctx0" brushRef="#br0" timeOffset="197904">6879 15059,'22'22,"-22"0,-22-22,0 22,22 0,0 0,0 45,0-23,0 22,0 0,22 0,-22 0,0-22,0 0,0 1,0-45,0 22,0-22,0-22,0 22,22-45,-22 1</inkml:trace>
  <inkml:trace contextRef="#ctx0" brushRef="#br0" timeOffset="198480">7122 15125,'22'22,"-22"-22,0 22,-22 0,22 23,0-1,0 22,0 0,0 0,0-22,0 22,0-22,0-21,0-1,0-22,0 0,0 0,-22-22,22-1,0-21,0 0,0-22,0 0,0 0,0 0,0 22,22-1,-22 45,0 0,22 0,-22 0,22 23,-22 21,22 0,0 22,0 22,22-44,-22 0,22 0,-22-22,0 0,22-22,-22 0,-22-22,22 0,-22-22,23-22,-23 0,0 0,0 0,0 0,0-1,0 23,0 22,0 22,0 0,0 0,0 0,0 0,0 0,0 22,0 0,0 0</inkml:trace>
  <inkml:trace contextRef="#ctx0" brushRef="#br0" timeOffset="198676">7893 15236,'0'0,"0"0,0 0,0 0</inkml:trace>
  <inkml:trace contextRef="#ctx0" brushRef="#br0" timeOffset="199172">7893 15236,'22'-67,"-22"67,0 0,0 0,0 0,-22 0,22-22,0 22,0-22,-22 22,22 0,-22 0,0-22,0 22,0 0,22 0,-44 22,22-22,0 22,0 0,0 23,0-23,0 22,22 0,-22 0,22 0,0 0,22 0,0 0,0-22,0 22,22-44,0 22,0-22,-22-22,22 0,0 0</inkml:trace>
  <inkml:trace contextRef="#ctx0" brushRef="#br0" timeOffset="199532">7849 15390,'-22'22,"22"-22,0 0,0 0,0 0,0 0,22 0,0 0,0-22,0 22,0 0,1 0,-23-22,0 22,0 0,22 22,-22-22,0 22,0 0,0 22,0 0,0-22,0 22,0 0,0 1,0-23,22 0,-22 0,0 0,0-22,0 0,22-22</inkml:trace>
  <inkml:trace contextRef="#ctx0" brushRef="#br0" timeOffset="199960">8224 15169,'0'0,"0"0,0 0,0 0,0 0,0 0,0 0,22 0,-22 22,0 1,0-1,0 0,0 0,0 22,-22 0,22 0,0 0,0-22,0 0,22 0,-22 0,22 0,0-22,22 0,0-22,1 0,-23 0,22 0,-22 0,0 22,0-22,-22 22,0 0,0 0</inkml:trace>
  <inkml:trace contextRef="#ctx0" brushRef="#br0" timeOffset="200296">8621 15125,'0'0,"-22"0,22 22,-22 0,22 0,0 1,0 21,0 0,22 0,-22 0,0-22,22 22,-22-22,22-22,0 22,-22-22,22 0,0 0,22 0,-22-22,0 22,22-22,-21 0,21 0,-22 0,0 22</inkml:trace>
  <inkml:trace contextRef="#ctx0" brushRef="#br0" timeOffset="200500">8621 15368,'0'-22,"0"22,22 0,0-22,22 0,0 0,22-22,-66 44</inkml:trace>
  <inkml:trace contextRef="#ctx0" brushRef="#br0" timeOffset="200692">8533 15125,'44'-22,"-22"0,0 0,22 0,22-22,0 22,1-22,-1 22</inkml:trace>
  <inkml:trace contextRef="#ctx0" brushRef="#br0" timeOffset="201376">9503 14971,'0'22,"0"-22,0 0,0 0,0 22,0-22,0 44,0 0,0 0,22 23,-22-23,0 22,0-22,0-22,0 0,-22 0,22-22,0 0,0 0,0 0,0-22,0-22,0 0,0 0,-22 0,22-23,0 1,22 0,-22 0,22 0,0 22,0 0,0 44,22-22,-22 22,22 0,-22 22,23 0,-23 0,0 22,-22 0,0-22,-22 22,0 0,-23 0,23-22,-22 0,0 0,22 0,0-22,22 23,0-23,0 22,0-22,22 22,22 0,0-22,0 22,23-22,-23 22,0-22,0 0,-22 0,0 0,0 0,-22-22</inkml:trace>
  <inkml:trace contextRef="#ctx0" brushRef="#br0" timeOffset="201600">10054 14905,'22'0,"-22"0,22 0,-22 22,0 0,0 0,0 44,0-22,22 0,-22 22,0-21,0-23,-22 22,22-22,0 0,-22-22</inkml:trace>
  <inkml:trace contextRef="#ctx0" brushRef="#br0" timeOffset="202180">10341 14861,'0'22,"0"0,0 0,-22 22,22 0,0 0,0 22,22-22,-22 23,22-23,0-22,-22 0,0 0,0-22,0 0,0 0,0-22,0 0,0-22,0-23,0 1,0 0,0 0,0 0,0 44,0 0,0 0,0 22,0 0,22 22,0 0,0 22,0 0,0 0,22 0,-22 0,22 0,0-22,1 23,-1-23,-22-22,0 22,-22-22,22 0,-22-22,0 0,0-23,0-21,0 22,-22-22,22 22,-22 0,22 0,-22 22,22 0,-22 22,22 0,0-22,0 22,0 0,0 0</inkml:trace>
  <inkml:trace contextRef="#ctx0" brushRef="#br0" timeOffset="202500">11112 14795,'23'-22,"-23"22,0-22,0 22,0 0,0 0,0 0,-23 0,23 22,-22 0,0 0,-22 22,22 0,0 22,0-22,0 22,22-22,0 0,22 1,0-1,0-22,22-22,0 0,1 0,-23-22,22 0,-22-23,0 23,0-22</inkml:trace>
  <inkml:trace contextRef="#ctx0" brushRef="#br0" timeOffset="202844">11112 15103,'23'0,"-1"0,-22 0,22-22,-22 22,22-22,0 22,0-22,22 0,-22 0,-22 22,22-22,0 22,-22 0,0 0,0 0,0 0,0 44,-22 0,22 0,0 22,0 1,-22-1,22-22,0 22,0-22,0-22,0 0,0 0,0-22,0 0,0 0</inkml:trace>
  <inkml:trace contextRef="#ctx0" brushRef="#br0" timeOffset="205004">6637 16184,'0'0,"0"0,-22 0,22 0,0 0,22 22,-22-22,0 44,22-22,0 22,-22 0,22 0,-22 0,22 0,-22 0,0 1,22-23,-22 0,0-22,-22 22,22-22,0 0,0 0,0-22</inkml:trace>
  <inkml:trace contextRef="#ctx0" brushRef="#br0" timeOffset="205432">6460 16228,'-44'-44,"44"44,-22-22,22 0,22 0,0-1,22 1,0 0,23 0,-1 0,-22 22,22-22,-22 22,22 22,-44 0,22 0,0 0,-22 0,-22 1,0-1,0 0,-22 0,0 0,-22 22,0-22,0 0,-22 0,22-22,0 22,0-22,22 0,0 0,-1-22,23 22,0-22,23 0,-23 22</inkml:trace>
  <inkml:trace contextRef="#ctx0" brushRef="#br0" timeOffset="205680">7078 16073,'0'22,"-22"1,22-23,0 22,0-22,22 22,0 22,0 0,0 22,22-22,-22 22,22-22,0 22,-22-43,0 21,-22-22,22-22,-22 0,0 0</inkml:trace>
  <inkml:trace contextRef="#ctx0" brushRef="#br0" timeOffset="205891">7497 16007,'-23'66,"1"1,-22-1,22 44,-22 0,22 0,22-21,-22-23,22-22,0-22</inkml:trace>
  <inkml:trace contextRef="#ctx0" brushRef="#br0" timeOffset="207531">7563 16162,'22'-22,"-22"0,0 22,0 0,0 0,0 0,0 0,0 0,0 0,0 0,0 0,0 0,22 22,-22 22,0 0,0 44,-22 0,22 0,0 1,0-1,0-22,0-22,0-22,0 0,0-22,22-22,-22 0,0-22,22-22,-22 0,0-1,0-21,0 22,0 0,0 0,0 22,0 22,0 0,-22 22,22-22,0 22,22-22,-22 22,22-23,0 1,22 0,-22 0,22 0,0 22,0 0,-22 0,22 0,-44 22,23 0,-23 0,0 23,-23-1,-21 0,22 0,-22 0,0 0,0-22,22 0,-22 0,22-22,22 22,-22-22,22 0,0 0,22 22,0 0,22-22,0 22,0 0,0-22,0 22,0 1,1-23,-23 22,0-22,-22 0,22 0</inkml:trace>
  <inkml:trace contextRef="#ctx0" brushRef="#br0" timeOffset="207823">8224 16095,'22'-22,"-22"22,0 0,0 0,0 0,0 22,0 23,22 21,-22 0,0 0,22 0,-22-22,0 0,0 0,0-21,0-23,0 0</inkml:trace>
  <inkml:trace contextRef="#ctx0" brushRef="#br0" timeOffset="208463">8621 16073,'0'22,"-22"1,22 21,-22 0,0 0,22 0,0 22,0-44,22 22,-22-22,0 0,0-22,0 0,0 0,0 0,0-44,0 22,0-44,22 22,-22-22,0-22,22 21,0 23,-22 0,22 22,-22 22,0 0,22 0,0 44,-22 0,22 0,0 23,-22-1,22-22,0 0,0 0,0-22,-22-22,23 0,-23 0,0-22,22 0,0-44,-22 0,22 0,0-1,0 23,-22 0,22 22,-22 22,0 0,0 22,22 0,-22 22,0 23,22-23,-22 22,22-22,0 0,-22 0,22 0,-22-22,0-22,22 22,-22-22,0 0,0-22,0 0</inkml:trace>
  <inkml:trace contextRef="#ctx0" brushRef="#br0" timeOffset="208696">9327 15941,'22'-22,"-22"44,0-22,0 44,0 0,0 0,0 45,0-23,0 0,0 0,22-22,-22 0,0-22,0 0,0-22,0 0</inkml:trace>
  <inkml:trace contextRef="#ctx0" brushRef="#br0" timeOffset="209296">9591 15919,'22'22,"-22"0,-22 22,22 0,0 45,0-23,0 0,22 0,0 0,-22-22,22-22,-22 22,0-44,0 0,0 0,0-44,0 0,0 0,0-22,22-22,-22 22,22-23,-22 23,0 22,0 0,0 22,0 22,0 0,0 0,0 0,0 0,0 0,22 0,-22 0,0 0,22 0,-22 22,23-22,-1 22,0-22,22 22,-22 0,22-22,-22 22,22 22,-22-22,22 23,-22-23,-22 22,0 22,0-22,-22 0,0 0,-22 0,22-22,-22 0,22-22,-22 0,0 0,22-22,-23-22,23 22,22-22,-22 0,22 44</inkml:trace>
  <inkml:trace contextRef="#ctx0" brushRef="#br0" timeOffset="209559">10253 15853,'22'-22,"-22"22,0 0,0 0,0 22,0 0,0 44,0-22,0 44,0-43,22 21,-22-22,0 0,0 0,0-22,0 0,0-22,0 0,0-22</inkml:trace>
  <inkml:trace contextRef="#ctx0" brushRef="#br0" timeOffset="210143">10473 15853,'22'-22,"-22"22,0 0,0 22,0 0,0 22,0 0,0 22,0 0,22 1,-22-1,0-22,0 22,0-22,0-22,0 0,0-22,0 0,0 0,0-22,-22-22,22 0,0-22,0 0,0-23,0 23,0 0,0 22,0 44,0-22,0 22,0 22,0 0,22 0,-22 22,22-22,0 44,0-21,22-1,-22 0,23 0,-23 0,22-22,-22 0,0 0,0-22,0-22,-22 0,0-22,0 0,-22-22,22 0,-22-1,22 23,-22-22,22 44,0-22,0 22,0 22,0 0,0 0,0 0,0 0,0 0</inkml:trace>
  <inkml:trace contextRef="#ctx0" brushRef="#br0" timeOffset="210548">11024 15809,'0'-22,"-22"44,22-22,-22 0,22 22,0 0,0 0,0 22,0 0,0-22,0 0,0 22,0-44,0 22,0-22,0 0,0 0,0 22,0-22,0 23,0-1,0 22,0-22,0 22,22-22,-22 0,0 0,22 0,-22 0,22-22,22 0,-22-22,1 0,21 0,-22 0,0 0,0 0,0 22,-22-22,0 22</inkml:trace>
  <inkml:trace contextRef="#ctx0" brushRef="#br0" timeOffset="210743">10892 16140,'22'-22,"-22"22,0 0,22 0,0-23,22 1,-22 22,22-22,-22 22,0-22,-22 22</inkml:trace>
  <inkml:trace contextRef="#ctx0" brushRef="#br0" timeOffset="210916">10848 15897,'44'-22,"-44"0,44 0,-22 0,0 0,44-22,-22 22,23 0,-23 0</inkml:trace>
  <inkml:trace contextRef="#ctx0" brushRef="#br0" timeOffset="211463">11840 15566,'22'-22,"-22"22,0 0,-22 0,22 0,0 22,-22 0,0 0,22 23,-22 21,0 0,-22 22,22 22,0-22,22 23,0-23,0 0,22-22,22 0,0-22,22-44,-22 0</inkml:trace>
  <inkml:trace contextRef="#ctx0" brushRef="#br0" timeOffset="211732">12193 15743,'0'-22,"-22"22,22 0,0 22,0 0,0 22,22 0,-22 22,22-22,0 22,-22 0,22 1,-22-23,0 0,0 0,0-22,0-22,0 0,0 0</inkml:trace>
  <inkml:trace contextRef="#ctx0" brushRef="#br0" timeOffset="212439">12083 15875,'-44'-22,"21"22,1 0,0 0,0-22,44 22,0 0,23-22,21 22,0-44,22 22,0 0,-22 22,1-22,-23 22,0 0,-22 0,-22 0,0 0,0 22,0 0,0 0,-22 44,0 0,22 0,0 0,0 0,0 1,0-23,0 0,0 0,0-44,0 22,22-22,-22-22,0 22,22-44,-22 0,0-22,0-1,0 1,0-22,0 0,0 22,0 22,-22 0,22 22,0-1,0 23,22 0,0 0,0 0,0 23,22-1,-22 0,0 0,0 22,-22 0,0 0,0 0,-22 0,-22-22,22 22,0 0,0-22,0-22,22 22,0 1,0-23,22 22,0 0,0-22,22 22,0-22,-22 22,22-22,-22 0,0 0,-22 0,0 0</inkml:trace>
  <inkml:trace contextRef="#ctx0" brushRef="#br0" timeOffset="212647">12943 15765,'22'0,"-22"22,0-22,-22 44,22-22,0 44,22-22,-22 22,22 0,-22-21,22-1,-22 0,0 0,0-44</inkml:trace>
  <inkml:trace contextRef="#ctx0" brushRef="#br0" timeOffset="213111">13251 15743,'22'-22,"-22"22,0 22,-22 0,22 22,-22 0,0 0,22 22,-22 0,0 0,0-21,0 21,22-44,-22 22,22-44,0 22,0-22,0-22,22 0,0-22,0-22,0-1,22-21,-22 22,22 0,-22 0,0 44,-22 0,22 22,-22 0,0 22,23 22,-23 22,22 0,-22 22,0-22,22 23,-22-45,0 22,0-44,0 22,0-44,0 0,0 0,-22-22,22-22,-22 0</inkml:trace>
  <inkml:trace contextRef="#ctx0" brushRef="#br0" timeOffset="213301">13229 16073,'-44'22,"44"-22,0 23,0-23,22 0,22 0,-22 0,44-23,-21 23,-1-22,0 22,0 0,-44 0</inkml:trace>
  <inkml:trace contextRef="#ctx0" brushRef="#br0" timeOffset="213803">13604 15809,'22'-22,"-22"22,0 0,0 22,0 22,0 0,-22 22,22 0,0 23,0-23,22 0,-22-22,0 0,0 0,0-44,0 0,0 0,0-22,0-22,0-22,0 0,22-23,-22 1,22 22,-22 22,22 0,-22 44,0 0,0 0,0 22,0 22,22 0,-22 22,22 0,0-21,22 21,1 0,-1-22,-22 0,22-22,-22-22,0 0,0-22,0 0,-22-22,0-22,-22-22,22-1,-22 23,0-22,0 44,22-22,-22 44,22 0,0 0,0 22,0 0,0-22,22 22,-22 0</inkml:trace>
  <inkml:trace contextRef="#ctx0" brushRef="#br0" timeOffset="214095">14376 15544,'0'-22,"0"22,-44 0,22 22,-1-22,-21 22,22 22,22 1,-22 21,0 0,22 0,0-22,0 22,22-22,-22-22,22 22,0-22,0-22,0 23,1-23,-1-23,0 1,0-22,-22 0,22 0</inkml:trace>
  <inkml:trace contextRef="#ctx0" brushRef="#br0" timeOffset="214359">14376 15853,'0'-44,"-22"44,22 0,0 0,0 0,0 0,0 0,0 22,0-22,0 22,22-22,-22 0,22 22,0-22,0 0,-22 22,22-22,-22 22,0 0,0 0,0 22,0 22,-22 1,22-1,-22-22,22 0,0 0,0-22,0-22,0 0,22-22,-22 0</inkml:trace>
  <inkml:trace contextRef="#ctx0" brushRef="#br0" timeOffset="214635">14662 15588,'0'22,"0"0,0 1,-22 21,22 22,0 0,0 0,0 0,22 0,-22 0,0-21,0-1,22-22,-22 0,22-22,0 0,1 0,-1-22,22 0,-22 0,22 0,-22-23,-22 23</inkml:trace>
  <inkml:trace contextRef="#ctx0" brushRef="#br0" timeOffset="215443">15103 15699,'0'0,"0"0,0 0,0 0,0 22,-22 0,22 22,0 0,-22 22,22-22,-22 22,22 0,0-21,0-1,0-22,22-22,-22 22,44-44,-22 22,22-44,1 22,-1-23,0 23,-22 0,-22 22</inkml:trace>
  <inkml:trace contextRef="#ctx0" brushRef="#br0" timeOffset="215637">14993 16007,'-22'0,"22"0,22 0,0 0,0-22,0 22,22-22,0 0,-22 0,-22 22</inkml:trace>
  <inkml:trace contextRef="#ctx0" brushRef="#br0" timeOffset="215817">14927 15743,'-22'-22,"22"22,22-22,22 22,-22-22,44 0,-22-1,22-21,-21 22,-45 22</inkml:trace>
  <inkml:trace contextRef="#ctx0" brushRef="#br0" timeOffset="216007">15214 15478,'22'22,"0"-22,0 0,0 0,0 22,22 0,22 0,-22 22,22 1,0-1,-21 22,-23 22,0 22,-22 22,-22 1</inkml:trace>
  <inkml:trace contextRef="#ctx0" brushRef="#br0" timeOffset="216711">11840 14464,'-22'0,"0"22,0-22,0 22,0 22,0 22,0 0,0 45,0-1,22 0,0 0,0 1,22-23,-22-22,44 0,-22-22,44-22</inkml:trace>
  <inkml:trace contextRef="#ctx0" brushRef="#br0" timeOffset="217183">12171 14883,'-22'-44,"0"44,22 0,-22 0,22 0,0 0,0 0,-22 0,22 22,-22 0,0 0,22 22,-23 0,1 0,0 22,22-22,0 0,0 1,22-1,23-22,-23-22,22 0,22-22,-22 0,-22-45,22 23,-22-22,-22 0,0 0,0 0,-22 22,0 22,0 0,0 22,0 0,0 0,22 0,0 0,0 0,0 0,0 0,22 0,0 0,0 0,-22 0</inkml:trace>
  <inkml:trace contextRef="#ctx0" brushRef="#br0" timeOffset="217687">12457 14751,'23'0,"-1"0,-22 0,0 0,0 0,0 0,0 22,0 22,0 0,-22 22,22 22,0-22,0 0,0 1,0-23,0-22,0 0,0-22,22 0,-22-44,0 22,0-45,22 23,-22-44,0 22,22 0,-22 0,0 44,0 0,0 0,0 22,0 22,0 0,22 0,-22 22,22 0,0 22,0-22,22 22,-22-44,0 22,0-22,0-22,0 0,-22-44,22 22,0-44,-22 0,0-22,0 22,0-22,0-1,0 45,0 22,0 0,-22 44,22 0,-22 0,22 22</inkml:trace>
  <inkml:trace contextRef="#ctx0" brushRef="#br0" timeOffset="217963">13031 14839,'0'44,"-22"-22,22 0,-22 22,22 22,0-22,0 22,0-22,22 1,0-23,0 22,0-22,0-22,0 0,22-22,0 22,0-44,0 22,0-23,1 1,-23 22</inkml:trace>
  <inkml:trace contextRef="#ctx0" brushRef="#br0" timeOffset="218159">13009 15037,'-22'22,"0"-22,22 0,22-22,0 22,0-22,22 0,0 0,0 0,-22 0,22 22,-22-22,-22 22</inkml:trace>
  <inkml:trace contextRef="#ctx0" brushRef="#br0" timeOffset="218346">13075 14839,'-88'0,"66"0,0-22,-1 22,23 0,23 0,-1-22,0 0,44 0,-22-1,22 1,0 0,-22 0,0 22,-22-22,-22 22</inkml:trace>
  <inkml:trace contextRef="#ctx0" brushRef="#br0" timeOffset="218587">13736 14795,'22'44,"0"-44,-22 44,22-22,0 44,1-22,21 22,-22-22,22 22,-22-43,0 21,-22-44,0 0</inkml:trace>
  <inkml:trace contextRef="#ctx0" brushRef="#br0" timeOffset="218827">14111 14706,'-22'45,"0"-23,0 22,0 0,0 22,0 0,0 0,22 22,-22-21,22-1,-22-22,22 0,0-22,0 0,0-22,22-22,0 0</inkml:trace>
  <inkml:trace contextRef="#ctx0" brushRef="#br0" timeOffset="219143">14265 14795,'22'0,"-22"22,0-22,-22 22,22 22,0 0,0 0,0 22,0-22,22 22,-22-22,0 1,23-1,-1-22,-22 22,22-44,0 22,22-22,0-22,-22 22,22-22,0 0,0-22,0 22,-22 0,0-1,-22 1,0 0,0 0</inkml:trace>
  <inkml:trace contextRef="#ctx0" brushRef="#br0" timeOffset="219333">14310 15103,'-23'0,"23"0,23-22,-1 22,22-22,0 0,0 0,22 0,-44 0,-22 22</inkml:trace>
  <inkml:trace contextRef="#ctx0" brushRef="#br0" timeOffset="219520">14464 14883,'-44'-22,"22"22,22 0,0-22,0 22,22-22,22 0,0-22,0 21,0 1,0 0,0 22,0-22,-44 22</inkml:trace>
  <inkml:trace contextRef="#ctx0" brushRef="#br0" timeOffset="219923">14839 14728,'0'23,"0"-23,0 22,0 0,-22 22,22 22,-22 0,0 0,0 0,22 0,-23 1,23-23,-22-22,22 0,0 0,0-22,0-22,22 0,-22-44,23 21,-1-43,0 22,22-22,-22 0,0 0,22 43,-44 1,22 44,-22 0,0 22,0 0,0 45,0-1,0 0,0 22,0 0,22-22,-22 1,22-23,-22 0,0-44,0 22,0-22,0-22,0-22,-22 0,22-1,0-21,-22 0</inkml:trace>
  <inkml:trace contextRef="#ctx0" brushRef="#br0" timeOffset="220126">14839 14927,'-44'44,"22"-22,0-22,22 22,22 0,0 0,0-22,22 22,22 0,-22-22,0 0,0 0,-44 0</inkml:trace>
  <inkml:trace contextRef="#ctx0" brushRef="#br0" timeOffset="220627">15214 14728,'0'-22,"0"22,0 0,0 22,0 1,0 21,0 22,0 0,0 0,0 0,0-22,0 22,0-21,0-23,0 0,0-22,0 0,0-22,0 0,0-23,0-21,0 0,22 0,-22 0,22-22,0 22,0 21,0 1,0 22,0 0,22 22,-22 0,0 0,0 0,0 22,-22 0,22 22,-22 1,0-1,-22 0,0 0,0 0,0 0,0-22,0 0,0 22,0-44,22 22,0 0,0 0,22-22,22 22,-22-22,22 0,0 0,0 0,0 0,1-22,-1 22,-22-22,0 0</inkml:trace>
  <inkml:trace contextRef="#ctx0" brushRef="#br0" timeOffset="221031">16140 14640,'22'-22,"-22"22,0 0,0 0,0 0,-22 0,22 22,-45 0,23 22,-22 1,0-1,0 22,22 0,0 0,0 0,22-22,22 0,0 0,0-21,22-1,0-22,0-22,1 22,-1-45,-22 1,22 0,-44-22,0 22,0-22,-22 0,0 44,0 0,-22 0,-1 22,23 0,0 22</inkml:trace>
  <inkml:trace contextRef="#ctx0" brushRef="#br0" timeOffset="221331">16272 14706,'44'-22,"-44"22,0 0,0 0,0 0,22 22,-22 0,0 23,0 21,0 0,0 0,0-22,0 22,0-22,0-22,22 0,-22 0,0 1,22-23,0-23,22 1,-22 0,0 0,0 0,-22 0,0 22,0-22</inkml:trace>
  <inkml:trace contextRef="#ctx0" brushRef="#br0" timeOffset="221611">16647 14728,'22'-44,"-22"44,0 0,0 0,0 22,0 23,0-23,22 44,-22-22,0 22,0 0,0-22,-22 22,22-44,0 22,0-21,0-1,0-22,0-22,0-1,22 1</inkml:trace>
  <inkml:trace contextRef="#ctx0" brushRef="#br0" timeOffset="221895">16647 14751,'-22'-89,"0"67,22 0,0 22,0 0,22 0,-22 0,44 0,-22 0,22 0,0 22,0-22,-22 22,22 0,0 22,-22-21,22 21,-21 0,-23 22,22-22,-44 22,-1-22,1 22,-22-22,22 1,-22-23,0 0,0-22,22 0,0-22</inkml:trace>
  <inkml:trace contextRef="#ctx0" brushRef="#br0" timeOffset="222195">16999 14221,'45'-22,"-45"22,22 0,22 22,-22 0,44 22,-22 1,0 21,0 0,0 22,0 22,-22 1,-22-1,0 44,0-22,-22 1,-22-1,0-44,-22 0,0-21,-22-23</inkml:trace>
  <inkml:trace contextRef="#ctx0" brushRef="#br0" timeOffset="223371">6967 17176,'0'-22,"0"22,0 0,0 0,0 0,0 0,0-22,0 22,0 0,0 0,0 0,0 0,0 0,-22 0,22 0,0-22,-22 22,0 0,0-22,0 22,-22 0,0 22,0-22,0 44,-22-22,21 22,1 0,-22 0,22 0,22 22,0-22,0 1,22 21,22-22,22 0,0 0,22-22,23 0,-1-22,0 0,0-22,-22 0,0-22,1 22,-23-22,0 22,-22-22,-22 22,22 0,-22-23</inkml:trace>
  <inkml:trace contextRef="#ctx0" brushRef="#br0" timeOffset="223867">7430 17022,'22'-23,"-22"23,0 0,-22 0,22 0,0 23,0-23,0 22,0 0,0 22,0 0,0 0,0 22,-22-22,22 22,0-22,22 0,-22 1,22-23,0 0,1-22,21 0,-22 0,0-22,22 0,-22 0,22-23,-22 1,-22 0,22-22,-22 0,0 22,0 0,-22 22,22-22,0 44,-22-22,22 22,0 0,0 0,0 0,0 0,0 22</inkml:trace>
  <inkml:trace contextRef="#ctx0" brushRef="#br0" timeOffset="224143">7960 16999,'22'0,"-22"23,0-1,0 22,-22 0,22 0,0 22,0 0,22 0,-22 0,0-21,0-1,0-22,0 0,0-22,0 0,0 0,0 0,0-44</inkml:trace>
  <inkml:trace contextRef="#ctx0" brushRef="#br0" timeOffset="224442">7805 17022,'0'0,"0"0,0 0,22 0,0 0,0 0,22 0,23-23,-1 23,22-22,-22 22,0-22,-22 22,0 0,-22 0,1-22,-23 22,0 0,0 0,0 0,0 0,0 0,-23 0,23 0</inkml:trace>
  <inkml:trace contextRef="#ctx0" brushRef="#br0" timeOffset="224998">8996 17485,'-22'-23,"22"23,-22 0,22 0,0-22,0 22,0 0,0 0,22 0,-22 0,44 0,-22 0,22 0,-22 0,22 22,-22-22,22 0,0 0,-22 0</inkml:trace>
  <inkml:trace contextRef="#ctx0" brushRef="#br0" timeOffset="225614">10032 17088,'-22'0,"22"0,-22 0,22 0,0 0,0 0,0 0,0 0,0 0,0 0,-22 0,22 0,-22 22,0 0,-22 0,22 22,-22 22,22 0,0 0,22 23,0-45,44 22,0-22,0-22,22-22,0 0,0-44</inkml:trace>
  <inkml:trace contextRef="#ctx0" brushRef="#br0" timeOffset="225878">10319 17176,'0'22,"0"0,0-22,0 22,0 0,22 22,0 0,22-22,-22 22,22-22,-22 23,0-45,-22 22,0-22,0 0,0-22,0 22</inkml:trace>
  <inkml:trace contextRef="#ctx0" brushRef="#br0" timeOffset="226094">10649 17066,'23'0,"-23"0,-23 22,23 0,-22 22,0 22,0 22,0 0,0 1,0-1,0 0,0-22,0 0,22-22,-22 0,22-44,0 0,0 0,22-22</inkml:trace>
  <inkml:trace contextRef="#ctx0" brushRef="#br0" timeOffset="226362">10936 17066,'22'22,"-22"0,-22 0,0 22,22 22,0-22,0 22,0-22,0 0,0 1,0-23,0 0,0-22,0 0,0-22,0 0</inkml:trace>
  <inkml:trace contextRef="#ctx0" brushRef="#br0" timeOffset="226842">10848 16999,'0'23,"0"-23,0 0,0 22,0-22,22 0,22 0,0 0,0 0,22 0,-22 0,-21 0,21 0,-22 0,-22 0,22 0,-22 0,0 0,0 0,0 0,-22 0,22 0,0 22,-22 0,22 22,-22 22,22-22,0 0,22 0,-22 0,22-22,0 0,0 0,0-22,22-22,-22-22,22 22,-22-22,-22-22,22 22,-22-22,-22 0,22-1,-22 23,-22 22,22 0,0 22,-22 0,22 22,0 0,0 0,0 0,22 1</inkml:trace>
  <inkml:trace contextRef="#ctx0" brushRef="#br0" timeOffset="227262">11620 16977,'22'-44,"-22"44,0 0,-22 0,22 0,-22 0,22 0,-22 0,22 22,-23 0,1 0,0 1,0 21,0-22,22-22,0 22,0 0,22 0,0 0,0-22,23 22,-1 0,-22 0,0 0,0 0,0 0,-22 22,0-22,-22 22,0-22,0 23,-22-45,22 22,-23-22,23 0,0-22,0-1,0 1,22-22,0 0</inkml:trace>
  <inkml:trace contextRef="#ctx0" brushRef="#br0" timeOffset="227473">11906 16955,'22'22,"-22"23,-22-23,22 22,0 0,0 22,0-22,22 0,-22 0,22 0,-22-22,0 0,0 0,0-22</inkml:trace>
  <inkml:trace contextRef="#ctx0" brushRef="#br0" timeOffset="228014">12149 16933,'0'22,"0"22,-22-21,22 21,-22 22,22 0,0 0,22-22,-22 22,0-22,22-22,-22 0,0-22,0 0,0 0,0-22,0 0,0-22,0 0,0 0,22-22,-22 0,22 22,-22 0,22 22,-22 22,0 22,0 0,22 0,-22 44,22-22,0 22,0-22,0 0,0 0,22-22,-22 23,22-45,-21 22,-1-44,-22 22,22-45,0 1,-22 0,0-22,-22 0,22-22,0 22,-22 22,22-1,-22 23,22 0,0 22,0 0,0 22,0-22,0 22</inkml:trace>
  <inkml:trace contextRef="#ctx0" brushRef="#br0" timeOffset="228298">12744 17110,'0'44,"-22"-22,22-22,0 44,0-22,0 22,0 0,0 0,22 0,-22-22,22 23,0-23,0-22,0 22,22-22,0-22,1 0,-1-23,0 23,0-22,-22 0,-22 22,0 22</inkml:trace>
  <inkml:trace contextRef="#ctx0" brushRef="#br0" timeOffset="228503">12810 17242,'-44'22,"44"0,0-22,0 0,22 0,0-22,0 0,22 22,0-22,1 0</inkml:trace>
  <inkml:trace contextRef="#ctx0" brushRef="#br0" timeOffset="228704">12788 16933,'-22'0,"22"0,0 0,22-22,0 22,22-22,22 0,-21 22,21-22</inkml:trace>
  <inkml:trace contextRef="#ctx0" brushRef="#br0" timeOffset="229114">13406 17418,'44'22,"-44"0,0 1,-22 21,22 0,0 22,0-22</inkml:trace>
  <inkml:trace contextRef="#ctx0" brushRef="#br0" timeOffset="229594">13935 16889,'-22'0,"22"0,-22 22,22-22,0 22,0 0,0 0,0 23,0 21,0-22,0 22,0 0,0-22,0 0,22-22,-22 22,22-44,0 22,0-22,0-22,22-22,-22-22,22 22,-22-22,0-22,0 22,0-1,-22 1,0 22,0 22,0 22,-22 0,22 0,0 0,-22 22,22 0,0-22,0 22,22 0</inkml:trace>
  <inkml:trace contextRef="#ctx0" brushRef="#br0" timeOffset="230182">14398 16999,'0'-22,"0"22,0 0,0 0,0 0,0 0,0 22,0 23,0-1,0 22,0-22,0 22,0-22,0-22,0 22,0-44,0 0,0 0,0 0,0-22,0 0,0-22,22-22,-22 0,22 0,0-23,0 45,0-22,0 44,0 0,-22 22,22 0,-22 0,0 22,0 22,0-22,0 22,-22 1,0 21,0-22,0-22,22 22,-22 0,0-22,22 0,0 22,0-22,22 0,0 22,0-44,22 22,0 0,-22-22,22-22,-22 22,22-22,-44 0,23 0,-23 22</inkml:trace>
  <inkml:trace contextRef="#ctx0" brushRef="#br0" timeOffset="230639">14905 16933,'0'0,"0"22,0 0,-22 0,22 23,0-1,-22 22,22-22,0 22,-22-22,22-22,0 0,0 0,0 0,-22-22,22-22,0 22,0-22,22-22,-22-22,22 0,0 0,22 0,-22-1,0 23,0 22,-22 0,22 22,-22 22,0 0,0 0,0 22,22 23,-22-1,22 22,-22-22,22-22,-22 22,22-22,-22-22,0 1,0-1,0-22,0-22,0-1,0-21,-22 0,22 44</inkml:trace>
  <inkml:trace contextRef="#ctx0" brushRef="#br0" timeOffset="230856">14883 17176,'0'22,"22"-22,-22 22,44-22,-22 0,22-22,0 22,0-22,-44 22</inkml:trace>
  <inkml:trace contextRef="#ctx0" brushRef="#br0" timeOffset="231102">15434 16889,'0'-22,"0"22,-22 0,0 22,22-22,-22 0,0 22,0 22,0-22,0 23,0-1,0 0,0 0,22 0,0 0,0 0,22-22,0 0,22 0,0 0,0-22,0-22,-22 0,22 0,-22 0</inkml:trace>
  <inkml:trace contextRef="#ctx0" brushRef="#br0" timeOffset="231342">15699 16911,'22'-22,"-22"22,-22 0,22 22,0 0,0 0,0 0,0 23,22-1,-22 0,22 0,-22 0,22 0,-22 0,0-22,0 0,22-22,-22 0,0 0</inkml:trace>
  <inkml:trace contextRef="#ctx0" brushRef="#br0" timeOffset="231674">15985 16867,'0'0,"0"22,0 0,-22 0,22 22,0 1,22-1,-22 0,22 22,-22-22,22 0,0 0,0 0,-22-22,45 0,-45 0,22-22,0 0,22 0,-22-22,0 0,22 0,-22 0,22 0,-22 0,0 0,0 0</inkml:trace>
  <inkml:trace contextRef="#ctx0" brushRef="#br0" timeOffset="232482">16977 17220,'0'0,"0"0,0 0,0 0,0 0,-22 0,22 0,0 0,-22 0,0-22,0 0,0 0,-22 0,22 0,0-22,0 0,0 21,0-21,22 22,0 0,0 0,0 22,22-22,0 22,0-22,22 22,-22 0,0 0,0 22,-22 0,0 0,0 22,-22 23,0-23,0 22,0 0,0-22,0 0,22 0,-22-22,22 0,22-22,0 22,0-22,22 0,0-22,0 0,0 0,-22 0,23 0</inkml:trace>
  <inkml:trace contextRef="#ctx0" brushRef="#br0" timeOffset="232814">17639 16647,'44'0,"-44"0,0 0,-22 0,22 0,0 0,0 22,-22 22,22 0,0 22,-22 0,22 0,0 1,0-1,0 0,22-22,-22 0,22-22,-22 0,0-22,0 0,0-22,0 0</inkml:trace>
  <inkml:trace contextRef="#ctx0" brushRef="#br0" timeOffset="233142">17418 16801,'0'-22,"0"22,0 22,22-22,0-22,23 22,21-22,0 22,0-22,22 0,-44 22,22 0,-43 0,-1 0,0 0,-22 0,0 0,-22 22,22 0,-22 22,22 0,0 0,0 0,0 22,22 1,-22-1,22-22,-22 0,0 0,22 0,-22-44,0 22,0-22,0-22</inkml:trace>
  <inkml:trace contextRef="#ctx0" brushRef="#br0" timeOffset="233374">18168 16669,'22'44,"-22"-22,0 22,0 0,0 22,0 0,0 1,22-23,-22 22,22 0,-22-22,0 0,0-22,0 0</inkml:trace>
  <inkml:trace contextRef="#ctx0" brushRef="#br0" timeOffset="233580">17970 16999,'0'23,"-22"-23,22 0,22 0,0 22,0-22,22 0,22 0,-22 0,22-22,-22 22,-44 0</inkml:trace>
  <inkml:trace contextRef="#ctx0" brushRef="#br0" timeOffset="233792">18411 16779,'0'22,"0"0,0 0,22 0,0 22,0 0,22 0,-22 1,22-1,-22-22,0 0,0 0,-22-22,0 0,0 0</inkml:trace>
  <inkml:trace contextRef="#ctx0" brushRef="#br0" timeOffset="234005">18697 16845,'0'0,"0"0,0 22,-22 0,22 0,-22 22,0 0,0 23,0 21,0-22,22 0,-22 0,22 0,-22-22,22-21,22-1,-22-22</inkml:trace>
  <inkml:trace contextRef="#ctx0" brushRef="#br0" timeOffset="234614">18918 16933,'0'0,"-22"22,22-22,0 22,0 0,0 23,0-1,0 22,22 0,0-22,-22 0,22 0,-22-22,0 22,0-44,0 0,0 0,0-22,0 0,0-22,0 0,0-22,22 0,-22 0,22 0,-22 21,0 23,0 22,0 0,0 0,0 22,0 0,0 1,0 21,22 0,-22 0,22 0,0 0,-22-22,22 0,-22-22,22 22,-22-22,22-22,0 0,-22-22,22 0,-22 0,22-22,0 22,0-23,-22 45,22 0,-22 0,0 22,0 22,23-22,-23 44,0-22,0 45,22-23,-22 22,0-22,0 0,22 0,-22-22,0 0,22 0</inkml:trace>
  <inkml:trace contextRef="#ctx0" brushRef="#br0" timeOffset="234838">19557 16933,'-22'44,"22"-22,-22 23,22-1,0 0,0 22,22-22,0 0,-22 0,22 0,-22-22,0 0,0-22</inkml:trace>
  <inkml:trace contextRef="#ctx0" brushRef="#br0" timeOffset="235446">19778 16845,'0'22,"0"0,-22 0,22 22,-22 0,22 1,0 21,0-22,22 22,-22-22,22 0,0 0,-22-22,0 0,22 0,-22-22,0-22,0 0,0 0,0-22,22-22,-22 0,22 0,-22 22,22 0,-22-1,0 23,0 22,0 0,0 22,0-22,22 22,-22 1,0 21,22 0,-22 0,22 22,0-22,-22-22,22 22,0-22,-22 0,22-22,-22 0,22-22,0 22,-22-44,22 22,-22-22,0-22,0 22,0-22,0 22,0-1,0 1,0 22,0 0,0 22,0-22,0 22,0 0,0 0,0 0,22 0,-22 22,22-22</inkml:trace>
  <inkml:trace contextRef="#ctx0" brushRef="#br0" timeOffset="235798">20263 16889,'0'0,"0"0,-22 0,22 0,0 22,0 0,0 0,0 45,0-23,22 22,-22-22,0 0,0 0,0 0,0-22,0 0,22 0,0-22,0 0,22 0,0 0,0 0,22-22,-22 22,22-22,-43 0,21 0,-44 22,0-22</inkml:trace>
  <inkml:trace contextRef="#ctx0" brushRef="#br0" timeOffset="236023">20395 17198,'44'-22,"0"0,-22 0,22 22,0-22,23 22,-23-22,0 22,22 0,-44 0,-22 0</inkml:trace>
  <inkml:trace contextRef="#ctx0" brushRef="#br0" timeOffset="236236">20461 16999,'-66'-22,"66"0,0 22,22-22,0-22,44 22,22-22,1 0,21 22,22-22,-44 22,1-22,-89 44</inkml:trace>
  <inkml:trace contextRef="#ctx0" brushRef="#br0" timeOffset="245309">13119 11355,'0'0,"0"0,0 0,0 0,0-22,0 22,0 0,0 0,0 0,-22 0,22 0,0 0,0 0,0 0,0 0,0 0,0 0,0 0,0 0,0 0,0 0,0 0,0 0,0 0,0 0,0 0,0 0,0 0,0 0,0 0,0 0,0 0,0 0,0 0,0-22,0 22,0 0,0 0,0 0,0 0,0 0,0 0,0 0,0-22,0 22,22-22,0 22,-22-22,44 0,-22 0,22 0,-22 0,22 22,-22 0,23 0,-23 22,0 0,0 22,-22 22,0-22,0 22,-22 22,0-21,-23-1,1 0,0 0,0-22,0 0,-22-44,22 0,22 0,-22-22,22 0,22-22,0 0,22 22,0-22,22 22,0-22,0 22,22 22,0 22,-22 0,1 44,-1-22,-22 22,0-22,0 22,0-22,-22-22,0-22,0 22,0-22,0-22,0 22,-22-22</inkml:trace>
  <inkml:trace contextRef="#ctx0" brushRef="#br0" timeOffset="246297">13979 11157,'-22'0,"0"0,22 0,0 0,0 0,0 0,0 0,0 0,0 0,0 0,0 0,0 0,0 0,0 22,0 44,0 0,0 22,0 0,22 1,-22-23,22 22,-22-44,0 0,22-22,-22 0,0-22,0 0,0 0,0 0,0-22,-22-22,22 0,-22 0,22 0,-22-22,22 21,0-21,0 22,0-22,22 22,0 22,0-22,0 22,22-22,0 44,0-22,0 22,0 0,-22 22,0 0,1 0,-23 0,0 22,0-22,-23 22,1-22,-22 0,22 0,-22 0,22 0,0-22,-22 22,22-22,22 0,-22 0,22 0,0 0,22 0,-22 0,22 22,0 0,0 23,22-23,-22 22,22-22,-22 0,22 0,-21 0,-23-22,22 22,-22-22,0 0,0 0,-22 0,22-22,0 22</inkml:trace>
  <inkml:trace contextRef="#ctx0" brushRef="#br0" timeOffset="246545">14508 11267,'22'0,"-22"0,0 0,0 22,-22 0,22 44,0 0,0 22,0-21,0 21,0-22,22-22,-22 0,0 0,0-22,0-22,22 0,-22-22</inkml:trace>
  <inkml:trace contextRef="#ctx0" brushRef="#br0" timeOffset="247117">14751 11311,'0'44,"-23"-22,23 22,-22 0,22 22,-22 1,22-1,0-22,0 22,0 0,22-22,-22-22,0 0,22-22,-22 0,0 0,0-22,0 0,0-44,0 0,0-22,23 0,-23 21,22-21,-22 44,0 0,0 22,0 22,0 0,0 22,0 22,22 0,0 22,0 23,0-23,0-22,22 22,0-22,0 0,-22-22,0-22,0 0,0 0,0-22,0 0,0-22,-22 0,0-22,0 0,0-23,-22 45,0-22,22 44,-22 0,0 0,22 0,-22 22,22 0,0 0,0 0,0 0,0 0,0 0</inkml:trace>
  <inkml:trace contextRef="#ctx0" brushRef="#br0" timeOffset="247441">15544 11201,'0'0,"-22"0,0 22,0-22,0 22,0 0,0 22,-22 22,22 0,0 22,22-21,-22-1,22-22,0 0,22 0,0 0,0-22,22 0,-22-22,22 0,0 0,0-22,-22 0,22-22,-21 0,-1 0</inkml:trace>
  <inkml:trace contextRef="#ctx0" brushRef="#br0" timeOffset="247733">15655 11620,'-67'-44,"23"44,22 0,-22-23,22 23,22 0,-22 0,22 0,0 0,22 0,0-22,0 22,0 0,0 0,0 0,0 0,0 0,0 0,1 0,-23 22,22 1,0 21,-22 0,0 0,0 22,22-22,-22 0,0 0,0 0,0-22,0-22,0 22,0-22,22 0,-22-22</inkml:trace>
  <inkml:trace contextRef="#ctx0" brushRef="#br0" timeOffset="248189">16162 11333,'0'-22,"0"22,-22-22,0 22,-1 0,1 0,22 0,-22 0,22 0,-22 0,0 0,0 0,0 0,0 22,0-22,22 22,-22 0,22 0,0 0,22 0,-22 22,44 0,-22 0,22-21,0 21,1 0,-1-22,22 0,-22 22,-22-22,0 0,0 0,-22-22,0 22,-22 0,-22 0,0 0,0 0,-22 0,21-22,1 0,-22 0,0 0</inkml:trace>
  <inkml:trace contextRef="#ctx0" brushRef="#br0" timeOffset="250565">13913 12413,'0'-22,"0"22,0-22,0 22,0 0,0-22,0 22,0 0,0 0,0 0,0 0,0 0,0-22,0 22,0 0,0 0,-22 0,22 0,0 0,0 0,-22 0,22 0,0 0,0 0,-22 22,22-22,0 0,-23 0,23 0,0 0,0 22,0-22,0 0,-22 0,22 22,0-22,-22 0,22 0,0 22,0-22,0 0,0 0,0 0,0 0,0 0,0 0,0 0,0 0,0 0,-22 0,22 0,0 0,0 0,0 0,0 22,0-22,0 0,0 0,0 0,0 0,0 0,0 0,0 0,0 0,0 0,-22 0,22 0,0 0,0 0,0 0,0 0,0 0,0 0,0 0,0 0,0 0,0 0,0 0,0 0,0 0,0 0,0 0,-22 0,22 0,0 0,0 0,0 0,0 0,0 0,0 0,-22 0,22 0,0 0,0 22,0-22,0 0,-22 0,22 0,0 0,0 0,0 23,0-23,-22 0,22 0,0 0,-22 0,22 0,0 0,-22 0,22 22,0-22,-22 0,22 0,0 0,0 0,-22 0,22 0,-22 0,22 0,-22 0,22 0,-22 0,22 0,0 0,0 0,-22 0,22-22,0 22,0 0,-22 0,22 0,-22 0,22-23,0 23,-22 0,22 0,0-22,0 22,-22 0,22 0,0-22,0 22,0-22,0 22,0 0,0-22,0 22,0 0,0 0,0 0</inkml:trace>
  <inkml:trace contextRef="#ctx0" brushRef="#br0" timeOffset="251406">13582 12281,'22'-22,"-22"0,0 22,0-22,0 22,0 0,0 0,0 0,0 0,0 0,0 22,0-22,-22 0,22 22,-22 0,-22 44,22 0,-44 45,22 21,-1 22,1-21,0-1,22 0,0-66,0 0,22-21,0-23,22-22,-22 0,22-22,0-45,0 1,0 0,0-22,22 0,-21-1,-1 1,0-22,0 22,0 0,0-1,0 23,0 0,-22 0,22 44,-22 0,0 0,0 22,0 0,0 22,22 0,-22 0,22 44,0 0,0 23,0-1,22 22,-22 0,0-22,0 23,0-45,0 0,-22-22,23 0,-23-22,0-22,0 0,0 0,0 0,0 0,0-22,-23 0,23-22,0 44</inkml:trace>
  <inkml:trace contextRef="#ctx0" brushRef="#br0" timeOffset="251645">13472 12854,'0'0,"0"0,22 0,0-22,22 0,22 0,0 0,22 22,-21 0,-1 22,-22-22,0 22,-22-22,0 22,-22-22</inkml:trace>
  <inkml:trace contextRef="#ctx0" brushRef="#br0" timeOffset="252397">14618 12325,'0'-22,"-22"0,0 0,0 22,0 0,-22 0,22 0,0 0,0 0,-22 22,22 0,-22 22,-1 0,1 22,0 1,22 21,-22 0,44 0,0-22,22 23,0-23,22-22,22-22,-21 22,21-44,0 0,-22-22,22 0,-22-22,-22 22,0-44,0 21,-22 1,-22 22,0-22,0 44,0-22,-22 22,0 0,22 0,-22 0,22 0,0 0,22 22,0-22,0 0,0 0,44-22,-22 22,22-22,0 22,0 0,0 0,0 0,-22 0,22 0,-44 22,23 22,-23 0,-23 45,1-1,0 22,0-22,22-22,-22 0,22-21,0-1,0-44,22 0,22-22,-22 0</inkml:trace>
</inkml:ink>
</file>

<file path=ppt/ink/ink2.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15-01-22T17:29:07.636"/>
    </inkml:context>
    <inkml:brush xml:id="br0">
      <inkml:brushProperty name="width" value="0.05292" units="cm"/>
      <inkml:brushProperty name="height" value="0.05292" units="cm"/>
      <inkml:brushProperty name="color" value="#FF0000"/>
    </inkml:brush>
  </inkml:definitions>
  <inkml:trace contextRef="#ctx0" brushRef="#br0">3704 3881,'0'-22,"0"22,0 0,0 0,-22 0,22 0,0 0,0 0,-22 0,22 0,0 0,0 0,0 0,0 0,0 0,0 0,0 0,0 0,0 0,0 0,0 0,0 0,0 0,0 0,0 0,0 0,0 0,0 0,0 0,0 0,0 0,0 0,0 0,0 0,0 0,0 0,0 0,0 0,0 0,0 0,-22 0,22 0,0 0,0 0,0 0,0 0,0 0,0 0,0 0,-22 22,22-22,0 0,0 0,0 0,-22 0,22 22,0-22,0 0,-22 0,22 0,0 0,0 0,0 0,0 0,0 0,0 0,0 0,-22 0,22 0,0 0,0 0,0 0,0 0,0 0,0 0,0 0,0 0,0 0,0 0,0 0,0 0,0 0,0 0,0 0,0 0,0 0,0 0,0 0,0 22,0-22,0 0,0 0,0 0,0 22,0-22,0 0,0 0,0 0,0 0,0 0,0 0,0 0,0 0,0 0,0 0,0 22,0-22,0 0,0 0,0 0,0 0,0 0,0 0,0 0,0 0,0 0,0 0,0 0,0 0,0 0,-22 0,22 22,0-22,0 0,0 0,0 0,0 0,0 22,0-22,0 0,0 0,0 0,-22 0,22 0,0 0,0 0,0 0,0 0,0 0,0 0,0 0,0 0,0 0,0 0,0 0,0 0,0 0,0 0,0 0,0 0</inkml:trace>
  <inkml:trace contextRef="#ctx0" brushRef="#br0" timeOffset="276">3528 4035,'0'0,"0"0,0 0,-22 0,22 0,0 0,0 0,0 0,0 0,0 0,0 0,0 0,0 0,0 0,0 0</inkml:trace>
  <inkml:trace contextRef="#ctx0" brushRef="#br0" timeOffset="1784">3418 3682,'-23'0,"1"-22,0 22,0 0,22 0,-22 0,22-22</inkml:trace>
  <inkml:trace contextRef="#ctx0" brushRef="#br0" timeOffset="3137">3726 3550,'22'0,"-22"0,0 0,0 0,0 0,0 0,0 0,0 0,0 0,0 0,0 0,0 0,0 0,0 0,0 0,0 0,0 0,0 0,0 0,0 0,0 0,0 0,-22 0,22-22,-22 22,0 0,0-22,0 22,0 0,-22 0,22 22,0 0,-22 0,22 0,-22 22,21 0,1 0,0 22,0-22,22 23,0-23,22 22,0-22,23-22,-1 0,22 0,0-22,0 0,0 0,0-22,-22 0,1 0,-23 22,0-22,0 22,0-22,-22 22,22-22,-22 22</inkml:trace>
  <inkml:trace contextRef="#ctx0" brushRef="#br0" timeOffset="3443">4145 3616,'0'0,"-22"0,22 0,-22 0,22 0,0 0,0 0,0 22,22-22,-22 22,22 22,-22-22,22 0,0 22,22-22,-22 0,0 23,0-23,1-22,-1 22,0-22,-22 0</inkml:trace>
  <inkml:trace contextRef="#ctx0" brushRef="#br0" timeOffset="3728">4476 3572,'0'0,"-22"0,22 0,-22 22,22 0,-22 22,22 0,-22 22,0 0,-22 1,21 21,1-22,0 22,0-22,0-22,22 0,-22-21,22-1,0-22,22 0,-22-22,22-1</inkml:trace>
  <inkml:trace contextRef="#ctx0" brushRef="#br0" timeOffset="3984">4740 3704,'22'0,"-22"22,-22-22,22 22,0 22,-22 0,22 23,0-1,0 0,0-22,0 0,0 0,0-22,0 0,0-22,0 22,22-22,-22 0</inkml:trace>
  <inkml:trace contextRef="#ctx0" brushRef="#br0" timeOffset="4260">4542 3836,'-22'0,"0"0,22 0,0 0,22 0,0 0,0 0,44 0,-22-22,44 22,-21-22,-1 22,-22 0,22 0,-44 0,22 0,-22 0,0 0,-22 0,22-22,-22 22</inkml:trace>
  <inkml:trace contextRef="#ctx0" brushRef="#br0" timeOffset="4652">5314 3682,'22'0,"-22"22,-22-22,22 0,-22 22,0 0,0 22,0 0,-1 23,1-23,0 22,0-22,22 22,0-22,0-22,22 22,0-22,0 0,23-22,-23 0,22-22,-22 0,0-22,0 22,0-44,-22 22,0-22,0 22,-22 0,0 0,0-1,0 23,0 0,0 22,0 0,0 0,-1 0,23 0,0 0</inkml:trace>
  <inkml:trace contextRef="#ctx0" brushRef="#br0" timeOffset="5107">5755 3704,'0'0,"-22"0,22 0,-22 0,22 22,-22-22,22 0,-23 0,1 22,0-22,0 22,-22-22,22 22,22-22,-22 0,22 0,0 22,22-22,-22 22,22-22,0 23,22-1,-22 0,23-22,-23 22,0 0,22 22,-44-22,22 0,-22 22,0-22,0 0,0 0,-22 0,0 0,0 0,0-22,-23 0,1 0,22 0,-22-22,22 0,22 0,0 0</inkml:trace>
  <inkml:trace contextRef="#ctx0" brushRef="#br0" timeOffset="5348">6107 3704,'45'0,"-45"0,0 22,-22-22,22 22,0 0,0 22,0 1,0 21,0-22,0 22,0-22,0 0,22-22,-22 22,0-44,22 22</inkml:trace>
  <inkml:trace contextRef="#ctx0" brushRef="#br0" timeOffset="5964">6350 3748,'22'0,"-22"0,0 22,0-22,0 44,0 1,0 21,0 0,-22 22,22-44,0 22,0-22,0 0,0-22,0-22,0 0,0 0,0-22,0 0,22-44,-22 22,0-44,0 22,0 0,0 0,0 21,0 1,0 22,0 22,0 0,0 0,0 0,0 0,22 22,0 0,0 22,0 23,22-23,-22 22,22-22,-21 22,21-22,-22-22,22 22,-22-44,0 0,-22 0,22 0,-22-22,0-22,0-22,0 22,0-22,0 0,-22 22,22-1,-22 23,22 0,-22 0,22 22,0 0,0 0,0-22,0 22,0 0,22 0,0 0,-22 0</inkml:trace>
  <inkml:trace contextRef="#ctx0" brushRef="#br0" timeOffset="6276">6901 3726,'0'0,"0"0,0 0,0 22,22-22,-22 22,0 0,0 22,0 1,-22-1,22 0,0 22,-22-22,22 0,0-22,0 22,22-22,0 0,-22 0,44 0,-22-22,0 0,23 0,-1-22,0 22,0-22,-22 0,22 22,-22-22,0 0,0 22,-22-22,22 0,-22 22</inkml:trace>
  <inkml:trace contextRef="#ctx0" brushRef="#br0" timeOffset="6487">6989 4035,'-44'22,"44"-22,0 0,0 0,22 0,22 0,1-22,-1 22,0-22,0 0,-22 22,0-22,-22 0</inkml:trace>
  <inkml:trace contextRef="#ctx0" brushRef="#br0" timeOffset="6687">6901 3814,'0'-22,"0"22,0 0,22 0,22-22,23 0,-1-22,22 22,-44 0,0 0,-44 22,22-22,-22 22,-22 0</inkml:trace>
  <inkml:trace contextRef="#ctx0" brushRef="#br0" timeOffset="13803">10341 882,'0'0,"0"-22,0 22,0 0,0 0,0 0,0 0,0 0,0 0,-22 0,22-22,0 22,-22 0,22 0,0 0,0 0,-22 0,22 0,0 0,-22 0,22 0,0 0,-22 0,22-22,0 22,-22 0,22 0,-23 0,23 0,-22 0,0 0,22 0,-22 0,0 0,0 0,0 0,0 22,22-22,-44 22,22 0,0 22,0 0,0 0,-22 0,22 22,0-21,0-1,22 22,-22-22,22 0,0 0,0-22,22 22,-22 0,22-22,22 0,-22 0,22 1,0-1,0 0,0-22,0 0,0 0,-22 0,23 0,-23-22,-22 0</inkml:trace>
  <inkml:trace contextRef="#ctx0" brushRef="#br0" timeOffset="14251">10231 1433,'0'-44,"-22"44,22-22,-23 22,23 0,0 0,0 0,0 0,0 0,0 0,0 0,0 0,0 0,23 0,-23 0,22 0,0 0,-22 0,22-22,0 22,-22 0,0 0,0 0,0 22,22-22,-22 22,0 0,0 22,0-22,0 22,0 0,0 1,0-1,0 0,0-22,0 0,0-22,0 22,0-22,0 0,22 0,-22 0,0 0,0 0,0 0,0-22,0 0</inkml:trace>
  <inkml:trace contextRef="#ctx0" brushRef="#br0" timeOffset="14651">10716 1235,'-22'0,"22"0,0 0,0 22,0-22,0 0,0 0,22 22,0-22,-22 22,22-22,0 0,-22 0,22 0,0 0,0 0,0 0,22-22,-22 22,-22 0,22 0,-22 0,0 0,0 0,0 0,0 0,0 0,0 0,0 0,-22 0,22 0,0 0</inkml:trace>
  <inkml:trace contextRef="#ctx0" brushRef="#br0" timeOffset="15260">11509 1036,'22'-22,"-22"22,0 0,-22 0,22 0,0 0,0 0,0 0,0 0,0 0,0 0,0-22,-22 22,22 0,-22 0,0 0,22 0,-44 0,22 22,0-22,0 22,-22 0,22 0,-22 0,22 0,0 23,0-1,22-22,-22 22,22 0,0 0,22 0,0 0,0-22,22 22,0-22,0 22,0-21,22-23,-22 22,22-22,-21 0,-1 0,0 0,-22-22,0 22,0-23,0 1,-22 22,0-22,0 22,0-22,-22 22,22 0</inkml:trace>
  <inkml:trace contextRef="#ctx0" brushRef="#br0" timeOffset="18655">10826 2205,'0'0,"0"0,0 0,0 0,0 0,0 0,0 0,0-22,0 22,0 0,0 0,-22 0,22 0,0 0,0-22,0 22,0 0,0 0,0 0,0 0,0 0,0 0,0 0,0 0,0 0,0 0,0 0,0 0</inkml:trace>
  <inkml:trace contextRef="#ctx0" brushRef="#br0" timeOffset="18887">10826 2205,'-44'-22,"44"22,0 0,0 0,-22-22,22 22,0 0,0 0,0 0,0 0,0 0,0 0,0 0</inkml:trace>
  <inkml:trace contextRef="#ctx0" brushRef="#br0" timeOffset="35342">5270 5512,'0'0,"0"0,0 0,0 0,0 0,0 0,0-22,0 22,0-22,0 0,0 22,0-22,0 22,0-22,0 22,0 0,0 0,0 0,0 0,0 22,22-22,-22 44,22 0,0 0,0 22,0-22,0 1,0-23,-22 0,22 0,0 0,-22-22,22 22,-22-22,0 0,22 0,-22 0,0-22,22 0,-22 0,22-22,-22-1,22 1,0-22,0 22,-22 0,22 22,0 0,-22 0,23 22,-1 0,-22 22,22 0,0 0,0 22,0 0,0 0,0 0,0-22,0 1,0-1,-22-22,22 0,-22 0,0 0,0 0,0-22,0-1,22-21,-22 0,0 0,22-22,-22 22,22-22,-22 22,22 22,-22 0,0 22,0 0,0 0,0 0,0 0,0 22,0-22,0 22</inkml:trace>
  <inkml:trace contextRef="#ctx0" brushRef="#br0" timeOffset="35902">6372 5292,'0'22,"-22"-22,22 0,-22 22,22-22,-22 22,0 44,22 0,-44 0,22 0,0-22,0 23,0-23,0 0,22-22,0 0,0 0,0-22,0 0,0-22,0 0,0 0,22-22,0-22,0-1,0-21,0 22,0 0,0 0,0 44,-22 0,22 0,-22 22,22 0,-22 22,22 0,-22 0,22 22,-22 0,22 22,-22 0,22 0,-22-21,0-1,0 0,22-22,-22 0,0-22,0 22,0-22,0 0,0 0,0 0,0-22,-22 22,22-22,0-22</inkml:trace>
  <inkml:trace contextRef="#ctx0" brushRef="#br0" timeOffset="36114">6284 5666,'-44'0,"22"23,0-23,22 0,0 0,0 0,0 0,0 0,22 0,0 0,22 0,0 0,0-23,0 23,0 0,-22-22,22 22,-44 0,22 0,-22 0</inkml:trace>
  <inkml:trace contextRef="#ctx0" brushRef="#br0" timeOffset="36414">6681 5402,'22'0,"-22"0,0 0,-22 0,22 0,0 22,0 0,0 22,0 0,0 0,0 22,0-21,-22 21,22-22,0 0,0-22,0 0,0 0,22-22,-22 0,0 0,0 0,0 0</inkml:trace>
  <inkml:trace contextRef="#ctx0" brushRef="#br0" timeOffset="36698">6504 5446,'0'0,"0"0,0 0,0 0,0 0,0 0,22 0,0 0,0 0,1 0,21-22,0 22,0 0,0 0,-22 0,22-22,-22 22,0 0,0 0,-22 0,0 0,0-22,0 22</inkml:trace>
  <inkml:trace contextRef="#ctx0" brushRef="#br0" timeOffset="37094">6923 5402,'22'0,"0"0,-22 0,0 0,0 0,0 0,0 0,0 0,-22 22,22-22,-44 22,22 0,-22 22,22-22,0 0,22 0,-22-22,22 22,0 0,22 0,-22 0,44-22,-22 23,22-1,0-22,22 22,-21-22,-23 22,0-22,0 22,-22-22,0 22,-22 0,0 0,0 0,-23 22,1-22,22 0,-22 0,22-22,0 0,0 0,22-22,0 0</inkml:trace>
  <inkml:trace contextRef="#ctx0" brushRef="#br0" timeOffset="37538">7320 5556,'22'0,"-22"0,-22 0,22 0,0 0,0 0,0 0,0 0,-22 22,0 0,0 0,0 0,-22 0,44 23,-22-1,22 0,0 0,0-22,22 22,0-22,0 0,0-22,22 0,-22 0,0 0,0-22,0 0,0-22,0 0,-22 0,0 0,0 0,-22 21,22-21,-22 0,0 22,0 0,0 22,0 0,0 0,0 0,22 0,0 0,0 0</inkml:trace>
  <inkml:trace contextRef="#ctx0" brushRef="#br0" timeOffset="38110">7585 5512,'22'-22,"-22"22,-22 0,22 0,0 22,0-22,0 44,0 0,0 0,0 1,0 21,0-44,0 22,0-22,0 0,0-22,0 0,0 0,0 0,0-22,0 0,0 0,0-22,0 0,-22-23,22 23,0 0,22 22,-22 22,0-22,0 22,22 22,0-22,0 22,22 22,-22 0,22 1,0-1,0-22,0 22,0-22,1-22,-23 0,0 22,-22-44,22 22,-22-22,0-22,-22 0,0-1,22 1,-22 0,0 0,-1 22,1 0,22 0,0 22,0 0,0 0,0 0,0 0,0 0,22 0</inkml:trace>
  <inkml:trace contextRef="#ctx0" brushRef="#br0" timeOffset="38602">8731 5689,'0'22,"-22"-22,22 0,0 0,-22 0,22 0,0 0,0 0,0 0,-22-22,0-1,-22 1,0 0,22 0,-22 0,22 0,0 0,22 22,0 0,0-22,0 22,22 0,0-22,22 22,-22 0,22 0,-22 0,0 22,0-22,-22 22,0 0,-22 0,0 22,0 0,-22-21,22 21,22-22,-22 0,22 0,0-22,0 22,22-22,0 22,0-22,22 0,0-22,0 0</inkml:trace>
  <inkml:trace contextRef="#ctx0" brushRef="#br0" timeOffset="39242">9900 5226,'0'-23,"0"23,0-22,0 22,0 0,0 0,0 0,0 0,0 0,-22 0,22 0,-22 22,0 1,-22-1,22 0,-23 22,23 22,-22-22,22 22,22-22,-22 22,22-22,22 1,0-1,0-22,22 22,1-22,-1 0,0-22,0 0,0 0,0-22,0-22</inkml:trace>
  <inkml:trace contextRef="#ctx0" brushRef="#br0" timeOffset="39842">10186 5424,'0'-44,"0"44,-22 0,22 0,0 0,-22 0,22 22,0 0,0 0,-22 22,22 22,0-22,0 0,0 1,0-1,0 0,0-44,0 22,0-22,0 0,0 0,0 0,0 0,0-22,0-22,0 0,0-23,0 23,0-22,22 0,-22 22,22 0,0 22,1 22,21-22,0 22,0 0,-22 22,22-22,-22 22,-22 0,22 0,-22-22,-22 22,22 0,-22 22,-22-22,22 0,0 0,0-22,0 22,0 0,22-22,0 22,0 0,0-22,22 22,0 1,0-1,0 0,0 0,0-22,0 0,0 0,-22 22,22-22,-22 0,0-22,0 22,22-22,-22 0</inkml:trace>
  <inkml:trace contextRef="#ctx0" brushRef="#br0" timeOffset="40082">10694 5314,'22'0,"-22"0,-22 0,22 0,0 22,-22 0,22 22,0 22,-23-22,23 22,0-22,0 0,0 1,0-23,0 0,0 0,23-22,-23 0,0 0</inkml:trace>
  <inkml:trace contextRef="#ctx0" brushRef="#br0" timeOffset="40454">11046 5336,'22'-22,"-22"22,-22 0,22 0,-22 0,0 0,22 0,-22 22,-22 0,22 0,-22 0,0 0,22 22,0 22,0-22,22 0,0 0,0 1,44-1,-22-22,22 22,0-22,0-22,0 22,0-22,0-22,-22 22,23-22,-23 0,0 0,0-22,0 0,-22 44</inkml:trace>
  <inkml:trace contextRef="#ctx0" brushRef="#br0" timeOffset="40709">11289 5358,'22'-22,"-22"22,0 0,0-22,0 22,0 0,0 22,0-22,0 0,0 22,0 0,0 22,0 22,0-22,0 0,0 0,0 0,0 1,0-23,0-22,0 22,0-22,0 0,-22-22,22 0</inkml:trace>
  <inkml:trace contextRef="#ctx0" brushRef="#br0" timeOffset="41069">11377 5358,'22'0,"0"0,-22-22,0 22,22 0,-22 0,0 0,-22 22,22-22,-22 22,22 0,-44 0,22 0,0 22,0-22,0-22,22 22,-22 0,22 0,0 0,0 0,22 0,0 23,-22-23,22 0,22 0,-22 0,0-22,22 22,-22 0,0-22,-22 0,0 0,0 0,0 0,0 0,0 0,0 0</inkml:trace>
  <inkml:trace contextRef="#ctx0" brushRef="#br0" timeOffset="54849">4939 8886,'0'0,"0"0,0 0,0 0,0 0,0 0,0 0,0 0,22 0,-22 0,0 0,0 0,0 0,0 0,0 0,0 0,0 0,0 0,0 0,0 0,0 0,0-22,0 22,0 0,0 0,0 0,0 0,0 0,0 0,0 0,0 0,22 0,-22 0,0 0,0-23,0 23,22 0,-22 0</inkml:trace>
  <inkml:trace contextRef="#ctx0" brushRef="#br0" timeOffset="56860">5468 8423,'0'-22,"0"22,0-23,0 23,22-22,-22 22,0-22,0 22,0-22,0 22,0-22,0 22,22-22,-22 22,0-22,0 22,0-22,0 22,0 0,0-22,0 22,0 0,0 0,0 0</inkml:trace>
  <inkml:trace contextRef="#ctx0" brushRef="#br0" timeOffset="57712">5644 8401,'0'0,"0"0,0 0,0 0,0 0,0-23,0 23,0 0,0 0,0-22,0 22,0 0,0-22,0 22,0 0,-22 0,22-22,0 22,0 0,0 0,0 0,0 0,0 0,0 0,0 0,0 0,0 0,0 0,0 0</inkml:trace>
  <inkml:trace contextRef="#ctx0" brushRef="#br0" timeOffset="58253">5644 8246,'0'-22,"0"22,0 0,0 0,0 0,0 0,0 0,0 0,0 0,0 0,0 0,-22 0,22 0,0 0,-22 0,22 0,-22 0,0 22,0-22,0 22,0 0,0 0,0 0,0 0,0 23,0-23,0 22,0 0,0-22,22 22,0 0,0 0,22-22,-22 22,44-22,-22 0,22 22,-22-22,22 1,0-23,-22 22,0-22,22 0,-22 0,1-22,-1-1,0 23,0-22,-22 22</inkml:trace>
  <inkml:trace contextRef="#ctx0" brushRef="#br0" timeOffset="58612">5689 8621,'-23'0,"23"0,0 0,0 0,0 0,0 0,23 0,-1 0,0 0,0 0,0 22,0-22,-22 0,22 0,-22 22,0-22,0 22,0-22,0 22,0 22,-22-22,22 44,-22-43,22 21,-22-22,22 0,0 0,0-22,0 22,0-22,0 0,22 0</inkml:trace>
  <inkml:trace contextRef="#ctx0" brushRef="#br0" timeOffset="59028">6218 8445,'0'-22,"0"0,0 22,0-23,0 23,0 0,0 0,-22 0,22 0,-22 23,0-23,0 22,-23 0,23 0,-22 22,22 0,0-22,0 22,0-22,22 22,0-22,0 0,0 0,22 0,0 22,0-22,0-22,0 23,0-1,22-22,-21 22,-1-22,0 0,0 0,-22-22,0 22,22-22</inkml:trace>
  <inkml:trace contextRef="#ctx0" brushRef="#br0" timeOffset="59348">6196 8709,'0'0,"0"0,0 0,0 0,0 0,0 0,22 0,-22 0,22 0,22 0,-44 0,22 22,0-22,-22 0,22 0,-22 22,0 0,-22 22,0 1,22 21,-22-22,0 22,22-22,0-22,-22 22,22-22,0-22,0 0,0 0,22 0,-22 0</inkml:trace>
  <inkml:trace contextRef="#ctx0" brushRef="#br0" timeOffset="59836">6637 8555,'44'0,"-44"0,-22 22,22-22,0 22,-22 0,0 22,22 22,-22 0,-1-22,1 23,0-23,0-22,22 22,0-44,0 0,0 0,0 0,0 0,0-22,0-22,22 0,-22-23,22 1,0 0,1 0,-1 0,-22 22,22 22,-22 22,22 0,0 0,0 22,0 0,0 44,0 0,-22 22,22 1,-22-1,22-22,-22 0,0-22,0 0,-22-22,22 0,0-22,0 0,0-22,0-22,0 0,-22 0</inkml:trace>
  <inkml:trace contextRef="#ctx0" brushRef="#br0" timeOffset="60016">6548 8841,'-44'45,"44"-45,0 0,0 22,22-22,22 22,1-22,-1 0,0 0,0 0,0 0,0 0,-22 0,0 0</inkml:trace>
  <inkml:trace contextRef="#ctx0" brushRef="#br0" timeOffset="60249">7144 8709,'44'-22,"-22"22,-22 22,0-22,0 22,0 0,0 22,0 23,0-1,-22 0,22 0,0-22,0 0,0-22,0 0,0 0,-22-22,22 0,0 0,0 0</inkml:trace>
  <inkml:trace contextRef="#ctx0" brushRef="#br0" timeOffset="60460">6989 8775,'0'0,"0"0,0-22,0 22,22 0,1 0,21 0,22 0,0-22,-22 22,22 0,-22-22,0 22,-22 0,0 0,0-22</inkml:trace>
  <inkml:trace contextRef="#ctx0" brushRef="#br0" timeOffset="61096">7827 8731,'0'0,"0"0,0 0,0 0,0 0,0 0,0 0,0 0,-22 0,0 0,-22 22,22 0,-22-22,0 44,0-22,22 23,0-1,0-22,0 22,22 22,0-22,0 0,22 0,22 0,-22-22,22 23,0-23,22-22,-22 0,0 0,0 0,0-22,-22-23</inkml:trace>
  <inkml:trace contextRef="#ctx0" brushRef="#br0" timeOffset="61428">8202 8908,'0'0,"0"0,0-22,0 22,0 0,0 0,0 0,-22 0,22 0,-22 22,0 0,-22-22,22 44,-22-22,22 22,0 0,0 0,-1 0,23 0,0 0,23 1,-1-23,0 0,0 0,22 0,0-44,0 22,22-44</inkml:trace>
  <inkml:trace contextRef="#ctx0" brushRef="#br0" timeOffset="61788">8224 9018,'22'0,"0"0,-22 0,0 0,22 0,22-22,-22 22,23-22,-23 22,0 0,0 0,-22 0,0 0,22 0,-22 22,-22 22,22 0,-22 0,22 22,-22 0,22-21,0-1,0 0,0-22,0-22,0 22,0-22,22-22,0-22</inkml:trace>
  <inkml:trace contextRef="#ctx0" brushRef="#br0" timeOffset="62896">6769 8731,'176'-88,"-65"66,-1 0,0 44,0 0,-22 22,-21 22,-23 22,-22-21,-44 21,0-22,-22 0,-23-22,-21-22,0 0,0-22,0 0,-1-44,1-22,44 0,0-22,22 0,44-23,22 23,0 22,44 0,1 44,-1 0,22 44,-22 0,-22 44,-21 0,-1 0,-22 0,-22 1,-22-1,-22-22,-45 0,1-22,-44-22,0 0,-23-44,1 0,22-22,21-23,1 1,44 0,0-22,44 22,0 21,22 23,22 22,44 0,0 22,22 22,0 44,1 1,-1 21,-22 0,-22-22,-22 22,-44-44,-22 23,-22-45,-22 22,-23-44,-21 0,22-22,-22-22,21-1,1-43,22 22,22-44,22 22,22-23,44 23,44 0,22 44,22 22,23 22,21 44,0 22,1 44,-23 1,-22-1,-44 0,-44-22,-44-22,-44 1,-22-23,-22 0,-23-22,1 0,22-44,0 0,43-44,23-1,66-43</inkml:trace>
  <inkml:trace contextRef="#ctx0" brushRef="#br0" timeOffset="64012">12766 8070,'-22'-22,"22"22,0-22,-22 22,22 0,0 0,0 0,-22 0,0 22,0 0,-22 0,0 0,0 0,22 22,-23-22,1 22,22 0,22 0,0 0,0-21,22 21,22-22,1 0,-1 0,22-22,0-22</inkml:trace>
  <inkml:trace contextRef="#ctx0" brushRef="#br0" timeOffset="64312">12788 8268,'-66'-22,"44"22,0 0,0 0,22 22,0-22,0 0,0 0,0 22,22-22,-22 22,22 0,0-22,0 0,0 22,0-22,0 0,-22 22,22-22,-22 23,0-23,0 22,-22 0,22 22,-22-22,22 0,0-22,0 0,0 0,22 0,-22 0</inkml:trace>
  <inkml:trace contextRef="#ctx0" brushRef="#br0" timeOffset="64628">13185 7960,'-22'-23,"22"23,-22 0,22 0,0 0,0 0,-22 23,0-1,0 0,-22 22,22 0,-22 0,22 0,22 0,-23 22,46-44,-23 22,22-22,22 1,-22-23,22 0,0 0,0-23,-22 1</inkml:trace>
  <inkml:trace contextRef="#ctx0" brushRef="#br0" timeOffset="64921">13075 8202,'-44'22,"44"-22,0 0,0 0,22 22,-22-22,44 0,-22 0,22 0,-22 0,0-22,0 22,0 0,-22 0,0 22,0 0,0 0,0 22,-22-22,22 23,-22-23,22 0,0 0,0-22,0 0,22 0,-22 0,22-22,-22 22</inkml:trace>
  <inkml:trace contextRef="#ctx0" brushRef="#br0" timeOffset="65400">13472 8004,'0'-22,"0"22,-22 0,22 0,0 22,0-22,0 22,0 22,-22 22,0-22,22 22,-22 0,-1 0,1 1,0-23,22-22,0 0,0-22,0 0,0-22,22 0,0-22,1-23,-1 1,0-22,0 22,0-22,0 44,-22 22,22 0,-22 0,0 22,0 0,0 22,0 0,0 0,0 22,0 0,0 0,22 22,-22 0,22-22,-22 0,0 1,0-23,0-22,0 22,0-22,0 0,0-22</inkml:trace>
  <inkml:trace contextRef="#ctx0" brushRef="#br0" timeOffset="65544">13406 8290,'-22'22,"22"-22,0 0,22 0,0 0,22 0,0 0,0 0</inkml:trace>
  <inkml:trace contextRef="#ctx0" brushRef="#br0" timeOffset="65820">13824 8048,'23'22,"-23"-22,0 22,0 0,0 22,0 0,0 22,0 22,0-21,0-23,0 0,0 0,0-22,0 0,0-22,0 0,0-22,0 0,22-44</inkml:trace>
  <inkml:trace contextRef="#ctx0" brushRef="#br0" timeOffset="66040">13648 8070,'0'0,"0"0,0 0,22 0,0 0,22 0,22 0,23 0,-23 0,0 0,-22-22,-22 22,0-22,-22 22,0-22,0 22,0 0</inkml:trace>
  <inkml:trace contextRef="#ctx0" brushRef="#br0" timeOffset="66521">14310 8048,'-23'0,"23"0,0 0,0 0,0 0,-22 0,22 22,-22-22,0 22,0 22,-22-22,22 22,0 0,-22 0,44 0,-22 0,22 1,22-23,0 0,0 0,22 0,22-22,-22-22,23 22,-23-22,0 0,-22 0,0 0,0-1</inkml:trace>
  <inkml:trace contextRef="#ctx0" brushRef="#br0" timeOffset="67180">14618 7960,'0'-23,"0"23,-22 0,22 0,0 0,-22 23,22-1,-22 22,0 0,-22 22,22-22,22 0,-22 0,22 0,22 0,0-22,0 23,0-23,22-22,0 0,0 0,0-22,-22-23,23 1,-23 22,0-22,-22 22,-22 0,22 0,-22 0,0 0,-1 22,1 0,22 0,-22 0,0 0,22 22,0-22,0 22,0-22,22 22,-22 0,22-22,0 22,1 0,-1 0,-22 0,22 0,-22 0,22 1,-22-1,0-22,0 22,0 0,0 0,0-22,0 22,0-22,0 0,0 0,22 0,-22 0,0 0</inkml:trace>
  <inkml:trace contextRef="#ctx0" brushRef="#br0" timeOffset="67720">15015 7871,'0'0,"0"0,0 22,0 0,0 23,0 21,0-22,-22 44,22-22,-22 0,22-22,0 23,-22-45,22 22,0-22,0-22,0 0,0 0,22-22,-22-22,22-1,0-43,0 22,0 0,0-22,0 22,-22 22,0 21,0 1,22 22,-22 0,0 0,0 0,22 22,-22 1,22 21,-22 0,22 0,1 22,-1 0,0 0,-22-22,22 0,-22 1,22-1,-22-22,0-22,0 0,0 0,0 0,0-22,0-22,0 22</inkml:trace>
  <inkml:trace contextRef="#ctx0" brushRef="#br0" timeOffset="67892">15037 8180,'-44'22,"44"-22,0 0,22 0,-22 0,44 22,0-22,0 0,0 0,23 0,-45 0,22 0,-44-22</inkml:trace>
  <inkml:trace contextRef="#ctx0" brushRef="#br0" timeOffset="68868">12766 7871,'0'-22,"0"22,0 0,0 0,0 0,0 0,0 0,0 0,0 0,0 0,0 0,0 0,0 22,0 0,0 22,0-21,0 21,0 0,0-22,0 0,0 0,0-22,0 0,22-22,0 0</inkml:trace>
  <inkml:trace contextRef="#ctx0" brushRef="#br0" timeOffset="69228">13141 7805,'22'0,"-22"0,0 0,0 0,0 0,0 0,0 0,0 0,0 22,0-22,0 22,0-22,0 22,0 0,-22-22,22 22,0 0,0 1,0-1,0 0,0-22,0 22,0-22,0 0,0 0,22 0,-22 0</inkml:trace>
  <inkml:trace contextRef="#ctx0" brushRef="#br0" timeOffset="69652">13450 7915,'0'0,"0"0,0 0,0-22,0 22,0 0,0 0,0 0,-22 0,22 0,0 0,0 0,0 0,0 0,0 0,0 0,0 0,22 22,-22-22,0 22,0-22,0 23,0-23,0 22,0-22,0 0,0 0,0 0,0 0,0 0</inkml:trace>
  <inkml:trace contextRef="#ctx0" brushRef="#br0" timeOffset="77403">4211 7011,'-44'23,"22"-23,0 0,0-23,0 23,22 0,0 0,0 0,0 0,0 0,0 0,22 0,-22-22,22 22,22-22,0 22,0 0,45 0,-23-22,44 22,-22 0,44 22,-21-22,-1 22,-22-22,0 22,-22 1,-21-23,-1 0,-22 0,-22 0,0 0,0 0,-22-23,-22 1,22 0,-45 22,1 0,0 0,0 22,-22 0,0 1,-1 21,1-22,22 22,-22-22,22 22,0-44,21 22,23-22,22 0,0 0,22-22,0 0,23 0,21-22,22 22,0-22</inkml:trace>
  <inkml:trace contextRef="#ctx0" brushRef="#br0" timeOffset="83315">3638 9988,'0'0,"0"-22,0 22,0 0,0 0,0-22,0 22,22 0,-22 0,0-22,0 22,0 0,0 0,0 0,0 0,0 0,0 0,0 0,0 0,0 0,0 0,0 0,0 0,0 0,0 0,0 0,0 0,0 0,0 0,0 0,0 0,0 0,0 0,0 0,0 0,0 0,0 0,0 0,0 0,0 0,0 0,0 0,0 0,0 0,0 0,0 0,0 0,0 0,0 0,0 0,0 0,0 0,0 0,0 0,0 0,0 0,0 0,0 0,0 0,0 0,0 0,0 0,0 0,0 0,0 0,0 0,0 0,0 0,0 0,0 22,0-22</inkml:trace>
  <inkml:trace contextRef="#ctx0" brushRef="#br0" timeOffset="86915">3241 10341</inkml:trace>
  <inkml:trace contextRef="#ctx0" brushRef="#br0" timeOffset="90635">4145 10473,'0'0,"0"0,0 0,0 0,0 0,0 0,0 0,22 0,-22 0,0 0,0 0,0 0,0 0,0 0,0 0,0 0,0 0,0 0,0 0,0 0,0 0,0 0,0 0,0 0,0 0,0 0,0 0,0 0,0 0,0 0,0 0,0 0,0 0,0 0,0 0,0 0,0 0,0 0</inkml:trace>
  <inkml:trace contextRef="#ctx0" brushRef="#br0" timeOffset="91259">4211 10451,'0'-22,"0"22,-22 0,22-22,0 22,0 0,0 0,0 0,0 0,0 0,0 0</inkml:trace>
  <inkml:trace contextRef="#ctx0" brushRef="#br0" timeOffset="97338">4388 10253,'0'0,"22"0,-22 0,0 0,0 0,0 0,0 0,0 22,22-22,-22 0,0 22,0-22,0 0,0 0,0 0,0 0,0-22,0 0,22 0,-22-23,22 1,-22-22,0 22,0-22,22 22,-22 0,0 0,0 22,0 0,0 0,0 22,0 0,0 0,0 0,0 22,0 22,-22 0,22 44,0 22,0 0,-22 1,22-23,0 0,0-22,22-22,-22 0,0-44,0 22,0-22,0 0,0 0,0 0,0-22,0 0,0 0,22-22,-22 0,0-22</inkml:trace>
  <inkml:trace contextRef="#ctx0" brushRef="#br0" timeOffset="97706">4388 9944,'0'-44,"0"22,-22 22,22-22,0 22,22-22,-22 22,22 0,22-22,0 22,0 0,22 22,-22-22,22 44,1 0,-23 0,0 22,0-22,-22 22,-22-22,0 23,0-23,-44 0,22 22,-22-22,0-22,-23 0,23 0,0-22,-22 0,44 0,-22-22,22 0,0 0,22-22,22 0,0 0,-22 44</inkml:trace>
  <inkml:trace contextRef="#ctx0" brushRef="#br0" timeOffset="98354">5027 9966,'88'-44,"-66"44,-22-22,0 22,0 0,0 0,0 22,0 0,0 0,0 44,0 0,0 22,0 1,0-23,0 22,0-22,0-22,0 0,0-22,0-22,22 0,-22 0,0-22,-22 0,22-22,0-22,-22-22,22 0,0-1,0-21,0 22,0 44,0 0,0 22,0 22,0 0,0 0,0 22,22 22,22 22,-22 22,23 0,-1-21,22-1,-22-22,0 0,-22 0,22-22,-22-22,0 0,0 0,-22-22,22 0,-22-22,0 0,0-22,0-23,0 23,0-22,0 22,0 22,-22 22,22 0,0 0,0 22,0 0,0 0,0 0,0 0,0 0,22 0,-22 22,22-22,0 22,-22 0,22-22</inkml:trace>
  <inkml:trace contextRef="#ctx0" brushRef="#br0" timeOffset="98871">5799 9922,'66'-22,"-44"22,-22 0,0-22,0 22,0 0,0 22,0-22,0 22,0 22,-22 22,22 22,-22-22,0 23,0-23,0 0,22-22,-22-22,22 0,0 0,0-22,0 0,0 0,0 0,0 0,0-22,0 0,22-22,-22 0,22-22,0-22,0-1,0 1,0 22,0 0,0 44,0-22,22 22,-22 22,-22 0,22 0,0 22,0 22,0 0,1 22,-23 22,22 0,0 1,-22-23,22 0,-22-22,0 0,22-22,-22 0,0-22,0 0,0 0,0 0,0 0,0-22,-22 0,22-22,-22 0,0 0</inkml:trace>
  <inkml:trace contextRef="#ctx0" brushRef="#br0" timeOffset="99042">5887 10275,'-66'44,"44"-44,0 0,22 0,0 0,44 0,0 0,22 0,0-22,22 22,-21-22,-1 22,-22-22,-22 22,0 0,0 0</inkml:trace>
  <inkml:trace contextRef="#ctx0" brushRef="#br0" timeOffset="99770">7166 10164,'44'-22,"-44"22,0-22,0 22,0 0,22 0,-22 0,0 0,22 0,-22 0,0 0,0 22,0 22,0 1,0 21,22 0,-22 0,22-22,-22 0,0 0,0-22,0 0,22-22,-22 0,0 0,-22 0,22-22,0 0,-22-22,0-22,0 0,0 0,0-22,22-23,-22 23,22 22,0-22,0 44,0 0,0-1,0 23,0 0,22 0,0 22,0-22,22 22,0-22,0 22,0 0,0 22,1-22,-1 22,-22 0,0 22,0-21,-22 21,0 0,-22 0,0 0,0 0,-22 22,21-44,-21 22,0-22,0 0,0 0,22-22,0 23,0-23,0 0,22-23,0 23,0-22,0-22</inkml:trace>
  <inkml:trace contextRef="#ctx0" brushRef="#br0" timeOffset="101442">7893 9944,'0'22,"0"-22,0 0,0 0,0 0,0 0,0 0,0 0,0 0,0 0,0 0,0 0,0 0,0 0,0 0,0 0,0 0,0 0,-22 0,22-22,0 22,-22 0,22 0,-22 0,0 0,0 0,0 22,0 0,0 0,0 0,-22 0,22 22,-22 0,22 0,0 1,0-1,0 22,22-22,0 0,22 0,0 0,0-22,22 22,0-22,0-22,22 0,-22 0,22 0,-22-22,1-22,-1 22,-22-22,22 0,-44-22,0 22,0-22,0 22,-22-1,0 1,22 22,-44-22,22 22,-1 22,1-22,0 22,0 0,22-22,-22 22,22 0,0 0,0 0,0 0,22 0,-22 0,0 0,22 0</inkml:trace>
  <inkml:trace contextRef="#ctx0" brushRef="#br0" timeOffset="106054">8378 10010,'0'0,"-22"0,22 0,0 0,0 0,0 0,0 0,0 0,0 0,0 22,0-22,0 0,22 22,-22 0,0 0,0 0,0 44,0-21,0-1,0 22,0-22,0 0,23-22,-23 22,0-22,22 0,-22-22,0 22,22-22,-22 0,22 22,0-22,0-22,0 22,0-22,0 22,0-22,0 22,0 0,-22 0,0 0,0 0,0 0,0 0,0 0,0 0,0 0,0 0,0 0</inkml:trace>
  <inkml:trace contextRef="#ctx0" brushRef="#br0" timeOffset="112689">8819 10076,'0'-22,"0"22,0 0,0 0,0 0,0-22,0 22,0 0,0-22,0 22,22 0,-22 0,0 0,0 0,0 0,23 22,-23 0,22 0,0 0,0 0,0 22,22-22,-22 23,0-23,0-22,0 22,-22-22,0 0,22 0,-22 0,0 0,22 0,-22-22</inkml:trace>
  <inkml:trace contextRef="#ctx0" brushRef="#br0" timeOffset="113098">9194 10010,'22'-22,"-22"0,0 22,0 0,0 0,0 0,0 0,0 0,0 0,0 0,0 0,0 22,-22 22,22 0,-22 0,-22 0,22 23,0-23,22 0,-22 0,22 0,-22-22,22 0,-22-22,22 22,0-22,0 22,0-22,0 0,0 0,0 22,0-22,0 0,0 0,0 0,0 0,0 0,22 0,-22 0,0 0</inkml:trace>
  <inkml:trace contextRef="#ctx0" brushRef="#br0" timeOffset="115626">9459 10164,'0'0,"0"0,0 0,0 0,0 0,0 0,0 0,0 0,0 0,0 0,0-22,0 22,0 0,0 0,0 0,0 0,0 0,0 0,0 0,0 0,0 0,0 0,0 0,0 0,0 0,0 0,0 0,0 0,0 0,0 0,0 0,0 0,0 0,0 0,0 0,0 0,0 0,0 0,0 0,0 0,0 0,0 0,0 0,0 0,0 0,0 0,0 0,0 0,0 0,0 0,0 0,0 0,0 0,0 0,0 0,0 0,0 22,0-22,0 0</inkml:trace>
  <inkml:trace contextRef="#ctx0" brushRef="#br0" timeOffset="118541">9503 10010,'0'0,"0"0,0 0,0 0,0 0,0 0,0 0,0 0,0 0,0 0,0 22,0 0,0 0,0 44,0 1,-22-1,22 0,0 0,-22 0,22-22,0 0,0-22,0 0,0-22,0 0,0 0,0 0,0 0,0-22,0-22,0 0,0-22,0 0,22-22,-22-1,0 1,0 22,0 22,22 0,-22 22,0 0,0 22,0 0,0 0,0 22,0 22,0 22,22 0,-22 22,22-21,0-1,0 0,0-22,0 0,0-22,-22-22,22 0,-22 0,22-22,0 0,0-22,1-22,-23 0,22-23,-22 23,22 0,-22 0,22 44,-22 0,0 0,0 22,0 22,0 0,0 0,0 22,0 0,0 22,0 1,0-1,0-22,22 22,-22-22,0 0,22-22,-22 0,0 0,0-22,0 0,0 0,0 22,0-22,0 0,0-22,0 22,0 0,0 0</inkml:trace>
  <inkml:trace contextRef="#ctx0" brushRef="#br0" timeOffset="128748">10120 10120,'22'-22,"-22"22,0 0,0 0,22 0,-22-22,0 22,0 0,0 0,0 0,0 0,0 0,0 0,0 0,0 0,0 0,0 0,0 0,0 0,0 0,0 0,0 0,0 0,0 0,0 0,0 0,0 0,0 0,0 0,0 0,0-22,0 22,0 0,0 0,0 0,0 0,0 0,0 0,0 0,0 0,0 0,0 0,0 0,0 0,0 0,0 0,0 0,0 0,0 0,0 0,0 0,0 0,0 0,0 0,0 0,0 0,0 0,0 0,0 0,0 0,0 0,0 0,0 0,0 0,0 0,0 0,0 0,0 0,0 0,0 0,0 0,0 0,0 0,0 0,0 0,0 0,0 0,0 0,0 0,0 0,0 22,0-22,0 0,0 0,22 0,-22 0,0 0,0 0,0 0,0 0,0 0,0 0,0 0,0 0,0 0,0 0,0 0,0 0,0 0,0 0,0 0,0 0,0 0,0 0,0 0,0 0,0 0,0 0,0 0,0 0,0 0,0 0,0 0,0 0,0 0,0 0,0 0,0 0,0 0,0 0,0 0,0 0,0 0,0 0,0 0,0 0,0 0,0 0,0 0,0 0,0 0,0 0,0 0,0 0,0 0,0 0,0 0,0 0,0 0,0 0,0 0,0 0,0 0,0 0,0 0,0 0,0 0,0 0,0 0,0 0,0 0,0 0,0 0,0 0,0 0,0 0,0 0,0 0,0 0,0 0,0 0,0 0,0 0,0 0,0 0,0 22,0-22,0 0,0 0,0 22,0-22,0 0,0 22,0 0,0-22,0 22,0 1,0-1,0 0,0 0,0 0,0 0,0-22,0 22,0 0,0 0,0-22,0 0,0 22,0-22,0 0,0 22,0-22,0 0,0 22,0-22,0 0,0 0,0 0,0 0,0 22,0-22,0 0,0 0,0 0,0 22,0-22,0 0,0 22,0-22,0 0,0 22,0-22,0 22,-22 0,22-22,0 22,0-22,0 0,0 0,0 22,0-22,0 0,0 0,0 0,0 0,0 0,0 0,0 0,0 0,0 0,0 0,0 0,0 0,0 0,0 0,0 0,0 0,0 0,0 0,0 0,0 0,22 0,-22 0,0 0,0 0,23 0,-23 0,22 0,0 0,0 0,0 0,0 0,0 0,0 0,0 0,0 0,0 0,0 0,0 0,-22 0,22 0,-22 0,0 0,0 0,0 0,0 0,0 0,0 0,0 0,0 0,0 0,0 0,0 0,0 0,0 0,0 0,0 0,0 0,0 0,-22 0,22 0,0 0,-22 0,0 0,22 0</inkml:trace>
  <inkml:trace contextRef="#ctx0" brushRef="#br0" timeOffset="130796">10142 10451,'0'0,"0"0,0 0,0 0,0 0,0 0,0 0,0 0,0 0,0 0,0 0,0 0,0 0,0 0,0 0,0 0,0 0,0 0,0 0,0 0,0 0,0-22,0 22,0 0,0 0,0 0,0 0,-22 0,22 0,0 0,0 0,0 0,0 0,0 0,0 0,0 0,0 0,0 0,0 0,0 0,0 0,0 0,0 0,0 0,0 0,0 0,0 0,0 0,0 0,0 0,0 0,0 0,0 0,0 0,0 0,0 0,0 0,0 0,0 0,0 0,0 0,0 0,0 0,0 0,0 0,0 0,0 0,0 0,0 0,0 0,0 0,0 0,0 0,0 0,0 0,0 0,0 0,0 0,0 0,0 0,0 0,0 0,0 0,0 0,0 0,0 0,0 0,0 0,0 0,0 0,0 0,0 0,0 0,22 0,-22 0,0 0,0 0,0 0,0 0,0 0,0 0,0 0,0 0,0 0,0 0,0 0,0 0,0 0,0 0,0 0,0 0,0 0,0 0,0 0,0 0,0 0,0 0,0 0,0 0,0 0,0 0,0 0,0 0,0 0,0 0,0 0,0 0,0 0,0 0,0 0,0 0,0 0,0 0,0 0,0 0,0 0,0 0,0 0,0 0,0 0,0 0,0 0,0 0,0 0,0 0,0 0,0 0,0 0,0-22,0 22,22 0,-22 0,0 0,0 0,22 0,-22 0,0 0,0 0,0 0,23 0,-23-22,0 22,22 0,-22 0,0 0,22 0,-22 0,22 0,-22 0,22 0,-22 0,22 0,-22 0,22 0,-22-22,0 22,0 0,0 0,0 0,0 0,0 0,0 0,0 0,0 0,0 0,0 0,0 0,0 0,0 0,0 0,0 0,0 0,0 0,0 0,0 0,0 0,0 0,0 0,0 0,0 0,0 0,0 0,0 0,0 0,0 0</inkml:trace>
  <inkml:trace contextRef="#ctx0" brushRef="#br0" timeOffset="135116">10209 10032,'0'0,"0"0,0 0,0 0,0 0,0 0,0 0,0 0,0 0,0 0,0 0,0 0,0 0,0 0,0 0,0 0,0 0,0 0,0 0,0 0,0 0,0 0,0 0,0-22,0 22,0 0,0 0,0 0,0 0,0 0,0 0,22 0,0 0,0-22,0 22,0-22,0 22,0 0,-22 0,22 0,0 0,-22-22,22 22,-22 0,22 0,-22 0,0 0,0 0,0 0,0 0,0 0,0 0,0 0,0 0,0 0,0 0,0 0,0 0,0 0,0 0,0 0,0 0,0 0,0 0,0 0,0 0,0 0,0 0,0 0,0 0,0 0,0 0,0 0,0 0,0 0,0 0,-22 0,22 0</inkml:trace>
  <inkml:trace contextRef="#ctx0" brushRef="#br0" timeOffset="137828">10826 9988,'22'-22,"-22"0,0 22,22 0,-22 0,0 0,0 0,0 0,22 0,-22 0,0 0,0 0,0 0,0 0,0 0,0 0,0 22,0 0,0 22,0 22,0 0,-22 1,22-1,0-22,0 0,0-22,0 0,0 0,0 0,0-22,0 22,0-22,0 0,0 0,0 0,0 0,0 0,0 0,0 0,0 0,0-22,0 22,0-22,0-22,0 0,0 0,0 0,0-22,0-1,22 1,-22 22,22 0,-22 22,22-22,0 22,0 22,0-22,22 22,-22 0,22 0,-21 22,-1-22,-22 22,22 0,-22 0,0 0,0 0,0 22,-22-22,0 0,-1 0,-21 22,22-22,0-22,-22 23,22-23,0 22,22-22,-22 22,22-22,0 22,0 0,22 0,0 22,0 0,22-22,0 0,0 0,1 0,-23 0,22-22,-22 0,0 0,0 0,-22 0,0 0,0 0,-22-22</inkml:trace>
  <inkml:trace contextRef="#ctx0" brushRef="#br0" timeOffset="138356">11443 10010,'22'0,"-22"0,0 0,0-22,0 44,0-22,0 44,-22 22,0 0,0 1,0 21,-22-22,22 0,0-22,22-22,-22-22,22 22,0-22,0-22,22 0,0-22,22-22,-22 0,44-44,-22 21,0-21,-22 22,23 0,-23 44,-22 22,22 0,-22 22,0 0,0 22,0 22,0 22,0 22,0 0,0 0,0 1,0-1,0-22,0 0,0-22,0-22,0-22,0 0,0 0,0 0,0 0,0-22,-22 0,0 0</inkml:trace>
  <inkml:trace contextRef="#ctx0" brushRef="#br0" timeOffset="138512">11377 10297,'0'0,"0"0,22 0,0 0,22 0,0 0,23 0,-23 0,22 0,-22 0</inkml:trace>
  <inkml:trace contextRef="#ctx0" brushRef="#br0" timeOffset="138948">11950 9988,'22'-22,"-22"0,-22 0,22 22,-22 0,22 0,-22 0,22 22,-22 0,-22 0,22 0,0 0,0 0,0 0,22 0,0 0,0 0,0 0,22 0,0 1,22-1,-22 0,22 22,0-22,-22 0,0 0,0 0,1 22,-23-22,0-22,0 22,-23 0,1 0,-22-22,22 22,-22-22,0 0,22-22,-22 22,22-44,0 0,22 0,0 44</inkml:trace>
  <inkml:trace contextRef="#ctx0" brushRef="#br0" timeOffset="139336">12259 9988,'0'22,"0"0,-22-22,22 0,0 22,0 0,0 44,0-22,22 23,-22-1,0-22,0 0,0 0,0-22,0 0,0 0,0-22,0 0,0 0,22 0,-22 0,44 0,-22-22,22 22,0-22,-22 22,23-22,-23 22,22-22,-22 22,0-22,-22 22,0 0,0-22,0 22</inkml:trace>
  <inkml:trace contextRef="#ctx0" brushRef="#br0" timeOffset="139524">12281 10319,'0'-22,"-22"22,22 0,22-22,0 22,22-22,0 0,22 22,-21-22,-1 22,-22-23,0 23</inkml:trace>
  <inkml:trace contextRef="#ctx0" brushRef="#br0" timeOffset="139704">12281 10054,'-44'0,"22"0,22 0,0-22,0 22,22 0,22-22,0 22,0-22,0 0,23 0,-45 22,22-22</inkml:trace>
  <inkml:trace contextRef="#ctx0" brushRef="#br0" timeOffset="154495">2910 12413,'0'-44,"22"0,-22 0,0 22,-22 22,22-22,0 22,0 0,22 0,-22 0,23 22,21 0,0 22,0 66,44 23,0 87,22 45,23-1,-23 1,-22-67,0-43,-21-45,-1-22,-22-44,-22 0,0-44,-22 0,0 0,0-22,-22 0</inkml:trace>
  <inkml:trace contextRef="#ctx0" brushRef="#br0" timeOffset="154775">3836 12391,'89'-132,"-89"110,0 22,-22 22,-22 66,21 22,1 67,0 43,-22 23,-22-1,0 1,0-23,0-21,0-67,21-22,23-43,0-23,0-44,22 0,0-44,22-23,-22 67</inkml:trace>
  <inkml:trace contextRef="#ctx0" brushRef="#br0" timeOffset="155139">3792 10936,'-66'-22,"44"0,0 22,0 0,0 0,22 0,0 0,0 0,0 0,22 22,-22 22,22 0,22 22,0 23,22 21,1 0,21 22,22-21,-22-1,0 0,-21-22,-1-22,-22-21,0-1,-22-22,-22-22,0 0</inkml:trace>
  <inkml:trace contextRef="#ctx0" brushRef="#br0" timeOffset="155376">4277 10583,'0'89,"-44"-23,-22 0,-22 22,22 22,0 45,22-1,-23 22,23 1,-22-23,0 0,0-21,0-23,66-110</inkml:trace>
</inkml:ink>
</file>

<file path=ppt/ink/ink3.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15-01-22T17:31:55.930"/>
    </inkml:context>
    <inkml:brush xml:id="br0">
      <inkml:brushProperty name="width" value="0.05292" units="cm"/>
      <inkml:brushProperty name="height" value="0.05292" units="cm"/>
      <inkml:brushProperty name="color" value="#FF0000"/>
    </inkml:brush>
  </inkml:definitions>
  <inkml:trace contextRef="#ctx0" brushRef="#br0">5027 3550,'22'-22,"-22"22,0-22,0 22,0 0,0 0,0 0,0 0,0 0,0 0,0 0,0 0,0 22,0-22,0 0,0 0,0 22,0 0,0 0,0 22,0 0,0 22,0-22,-22 0,22 23,0-23,0 0,0 0,0 0,0 0,0-22,0 0,0 0,0-22,22 0,-22 22,0-22,0 0</inkml:trace>
  <inkml:trace contextRef="#ctx0" brushRef="#br0" timeOffset="364">5402 3550,'22'-22,"0"22,-22 0,0 0,0 0,0 0,0 22,0-22,0 22,0 22,0 0,0 0,0 22,22-22,-22 1,0-1,0-22,0 22,0-22,0 0,0 0,0 0,0-22,0 22,-22-22,22 22,0-22,0 22,0-22,0 0</inkml:trace>
  <inkml:trace contextRef="#ctx0" brushRef="#br0" timeOffset="724">5115 3881,'-44'0,"22"0,0 0,22 0,0 0,0 0,0 0,22 0,0 0,0 0,22 0,-22 0,22 0,1 0,-1 0,0 0,-22 0,22-22,0 22,-22-23,0 23,0 0,0-22,-22 22,0 0,0 0,0 0,0 0</inkml:trace>
  <inkml:trace contextRef="#ctx0" brushRef="#br0" timeOffset="1120">5622 3704,'22'-22,"0"22,-22 0,0 0,0 0,0 0,0 0,0 22,0-22,0 44,-22-22,22 22,0-22,0 23,-22-1,22 0,0-22,22 0,-22 0,0 0,22 0,1-22,-1 22,0-22,0 0,22 0,-22 0,22-22,0 0,-22 22,22-22,-22 0,0 0,0 22,-22-22,22 22</inkml:trace>
  <inkml:trace contextRef="#ctx0" brushRef="#br0" timeOffset="1328">5799 3925,'-22'22,"0"-22,22 0,-22 0,22-22,0 22,22 0,-22 0,22-22,22 22,0-22,-22 0,22-1,-22 23</inkml:trace>
  <inkml:trace contextRef="#ctx0" brushRef="#br0" timeOffset="1532">5799 3726,'-44'0,"22"-22,0 22,22 0,0 0,0 0,0 0,22-22,0 22,0-22,22 22,-22-22,22 22,-22-22,0 22</inkml:trace>
  <inkml:trace contextRef="#ctx0" brushRef="#br0" timeOffset="1960">6041 3594,'22'22,"0"-22,-22 0,0 0,22 0,-22 22,23 0,-1-22,-22 44,22-22,-22 22,22 0,-22 1,0 21,0-22,-22 0,22 0,0-22,0 0,0 0,0-22,0 0,0 0,22 0,-22 0,44 0,-22-22,0 22,22-22,-22 0,0 0,0 22,22-22,-22 0,-22 22,22 0,-22 0,0 0,0 0,0 0,0 0,0 0</inkml:trace>
  <inkml:trace contextRef="#ctx0" brushRef="#br0" timeOffset="2397">6681 3660,'0'0,"0"-22,0 22,0 0,0 0,0 0,0 0,22 22,-22-22,0 22,0 22,0-22,0 22,0 0,0 1,0-1,22 0,-22-22,0 0,0 0,0 0,0-22,0 0,0 0,22 0,-22 0,0-22</inkml:trace>
  <inkml:trace contextRef="#ctx0" brushRef="#br0" timeOffset="2784">7056 3726,'44'-22,"-44"0,0 22,22 0,-22 0,0 0,0 0,-22 0,22 0,-22 0,22 0,-22 0,0 0,-1 22,-21-22,22 22,0 0,0 0,22 0,-22 22,22-21,0 21,0-22,0 22,22-22,0 0,0 0,22 0,-22-22,23 22,-1-22,-22 0,22-22,-22 0,22 22,-22-22</inkml:trace>
  <inkml:trace contextRef="#ctx0" brushRef="#br0" timeOffset="3280">7430 3682,'22'-22,"-22"22,0 0,0 0,0 0,0 0,0 0,0 0,0 0,0 22,-22 0,22 22,-22 0,22-22,-22 23,0-1,22 0,0-22,0 0,-22-22,22 22,0-22,0 0,0 0,0-22,22 0,-22-22,22 0,-22-1,22-21,0 22,0 22,0-22,1 44,-23-22,22 22,0 22,0 0,0 0,0 22,-22 0,22 23,0-1,-22 0,22-22,-22 0,22-22,-22-22,0 0,0 0,0 0,0-22,0-22,0-22</inkml:trace>
  <inkml:trace contextRef="#ctx0" brushRef="#br0" timeOffset="3488">7474 3726,'-22'44,"22"-22,0 0,22-22,-22 22,23-22,21 23,-22-23,22 0,0 0,0 0,-22 0,0-23,0 23</inkml:trace>
  <inkml:trace contextRef="#ctx0" brushRef="#br0" timeOffset="3900">7960 3660,'22'-22,"-22"22,0-22,0 22,0 0,-22 0,22 0,-23 0,1 22,-22-22,22 22,0 0,0 0,0 0,22-22,0 22,0-22,0 22,22-22,0 22,22-22,0 22,1-22,-1 22,0-22,-22 23,0-23,0 22,0 0,-22 22,0-22,-22 0,0 0,0 0,-22 0,22-22,0 0,-23 0,23 0,0-22,22 0</inkml:trace>
  <inkml:trace contextRef="#ctx0" brushRef="#br0" timeOffset="4216">8114 3682,'44'0,"-44"0,0 0,0 0,22 0,-22 22,0 0,0 0,0 0,22 22,-22-22,0 23,0-23,22 22,-22-22,0 0,22 22,-22-22,0-22,22 22,0-22,-22 0,44 0,-22 0,23-22,-23 0,22 22,-22-22,0 0,0 0,0 0,-22 22</inkml:trace>
  <inkml:trace contextRef="#ctx0" brushRef="#br0" timeOffset="4428">8202 3925,'-22'0,"22"0,0 0,0 0,0 0,0 0,22-22,22 22,-22-22,22 0,0-1,1 1,-1 0,-22 22</inkml:trace>
  <inkml:trace contextRef="#ctx0" brushRef="#br0" timeOffset="4652">8356 3572,'-44'0,"22"-22,0 22,22 0,0 0,0 0,0-22,22 22,-22 0,22-22,0 22,0 0,0 0,-22 0,23 0,21 0,-22-22,-22 22</inkml:trace>
  <inkml:trace contextRef="#ctx0" brushRef="#br0" timeOffset="16067">6945 12920,'-22'0,"0"0,22 0,-22-22,22 22,0 0,0-22,0 22,0 0,-22 0,22 0,0-22,-22 22,22 0,0 0,0 0,0-22,0 22,-22 0,22 0,-22 0,0 0,0-22,0 22,0 0,-22-22,0 22,-1 0,1 0,22-22,-22 22,0 0,0 0,0 0,0 0,-22 0,22 0,-23 0,1 0,0 0,0 22,-22-22,22 0,0 22,-23-22,23 0,0 22,0-22,-22 22,22-22,-1 22,-21 0,22 23,0-23,0 22,0-22,22 22,-23 0,23 0,-22 0,22 0,0 0,-22 22,22-21,-22-1,21 0,-21 22,22-22,-22 22,22-22,0 22,0 1,0-23,0 22,22 0,-23 0,1 0,22 0,-22 0,22 1,-22 21,22-22,0 22,0 0,0 1,22-1,-22 0,22 22,0-22,0 1,0 21,22-22,0 22,-22 1,22-23,0 22,22 0,-22 0,22 1,0-1,0 0,1-22,-1 23,0-23,0-22,22 22,-22-22,22 0,0 1,1-1,-1-22,0 22,22-22,0 0,-22 0,23-22,21 22,-22 0,22-21,-22-1,23 0,-23 0,0 0,22 0,-22 0,1 0,-1 0,0-22,0 22,-22-22,45 0,-23 0,0-22,22 22,-22 0,23-22,-23 22,0-22,0 0,1 0,-1 0,0-22,0 22,0-23,0-21,1 22,-1-22,0 22,0-22,0-22,-21 21,-1 1,0-22,0 22,-22-22,0 0,0 21,-22-43,0 22,0-22,1 22,-1-23,-22 1,0 0,0 0,0-1,0 23,-22-22,-1 0,1-1,0 1,0-22,0 0,0-1,0 1,0-22,0 21,0 1,-22 0,22 22,-22 21,0-21,-22 22,21 0,-21 0,-22 21,22 1,-22 0,-22 44,21-22,-21 22,0 0,0 0,-1 0,1 0,0 0,0 0,-1 0,23 0,-22 22,22 0,-22 0,21 44,-21 0,-22 22</inkml:trace>
  <inkml:trace contextRef="#ctx0" brushRef="#br0" timeOffset="16891">3506 15191,'0'0,"0"0,22 0,-22 0,0 0,0-22,0 22,0 0,0 0,0 0,0 0,0 0,0 0,0 22</inkml:trace>
  <inkml:trace contextRef="#ctx0" brushRef="#br0" timeOffset="17879">3528 15655,'0'22,"-22"-22,22 0,0 0,0 0,0 0,0 0,0 0,0 0,0 0,0-22,0 22,0 0,0-23,22 23,-22-22,0 0,22 22,-22-22,22 0,-22 0,22 22,-22-22,22 0,0 0,0 0,0 0,0 0,-22 0,22 0,0 0,0 0,0 0,0 0,0 0,23 0,-23-1,0 1,22-22,-22 22,22 0,-22 22,22-22,0 0,-22 0,22 22,0-22,0 0,1 0,21 0,-22 0,22 0,22 0,-22 0,22 0,1 0,-1 0,0 0,0 22,-22-23,23 23,-1 0,0-22,-22 22,22 0,1 0,-23 0,22 0,0 0,0 0,-22 0,23 0,-1 22,-22-22,22 23,-22-23,22 22,-21-22,-1 22,22 0,-22 0,22 0,1 0,-1 22,0-22,0 22,0-22,0 22,1 0,-23-22,22 22,-22 1,0-23,0 22,1 0,-23 0,0 0,22 0,-22-22,0 22,-22-22,22 0,0 22,-22-22,0 1,1-1,-1 0,0 0,0 0,0 0,-22 0,22-22,-22 22,0-22,0 0,-22 0</inkml:trace>
  <inkml:trace contextRef="#ctx0" brushRef="#br0" timeOffset="19103">3484 14971,'0'0,"0"0,0 0,0-22,0 22,-22-22,22 0,0-22,-22 22,22 0,-22-22,-1 22,1-1,-22-21,0 22,22 0,-22 0,0 0,0 0,0 0,0 22,22-22,-22 0,22 22,-1 0,1 0,0 0,0 0,0 0,0 0,22 0,-22 0,0 0,22 0,-22 0,22 0,0 0,0 0,0 0,0 0,0 0,22 0,-22 0,0 0,44 0,-22 22,22 22,23 0,-1 22,22 23,0-1,0 0,0 0,-21-22,-1-22,0 0,-22-21,-22-1,0-22,-22 0,0 0,0 0,0 0,0 0,-22-22,0-1,0 1,0 0,0 0,0 22,0-22,0 22,22 0,-22 0,22 0,0 0</inkml:trace>
  <inkml:trace contextRef="#ctx0" brushRef="#br0" timeOffset="20791">2866 13472,'22'-44,"-22"22,0 22,0-22,0-1,0 1,0 22,0 0,0 0,0-22,0 22,0 0,22-22,-22 22,0-22,22-22,-22 22,23 0,-1-22,0 22,0-22,0 22,22 22,-22 0,0 0,0 22,22 44,-22 0,-22 0,22 22,-44 1,22-23,-22 0,0-22,-22 0,22-22,-22 0,22-22,-22-22,22 0,22-22,-22 0,22 0,22-22,0 22,0 0,22-1,0 23,22 22,-22 0,0 22,0 0,0 23,-22-23,0 0,1 0,-23 0,0-22,0 0,0 0</inkml:trace>
  <inkml:trace contextRef="#ctx0" brushRef="#br0" timeOffset="21399">3484 12876,'44'0,"-22"0,-22 0,22 22,0 23,0-1,0 22,0 22,0-22,0 0,0-22,0 0,-22 1,22-23,-22-22,0 0,0 0,-22-22,22 0,-22-45,0 1,0-22,0 0,0 0,22-1,0 45,22-22,-22 22,44 22,-22 0,22 22,0 0,-22 0,23 22,-1 22,-22-22,-22 22,0-22,0 22,0 1,-44-23,22 22,-23-22,23-22,-22 22,22-22,0 0,22 0,0 0,0 0,0 0,22-22,22 22,-22 0,23-22,21 22,-22 0,0 0,-22 0,22 0,-22 0,-22 22,22-22,-22 0,0 22,-22-22</inkml:trace>
  <inkml:trace contextRef="#ctx0" brushRef="#br0" timeOffset="21719">4057 12634,'44'0,"-22"0,-22 0,22 0,-22 22,0 0,22 22,-22 0,0 0,22 0,-22 0,0-22,22 23,-22-23,22-22,-22 22,22-22,0 0,0-22,23 22,-23-22,22 0,-22-1,0 1,0 0,0 22,-22-22</inkml:trace>
  <inkml:trace contextRef="#ctx0" brushRef="#br0" timeOffset="21923">4145 12876,'-22'0,"22"0,0 0,22-22,0 0,22-22,0 22,0-22,-21 22,21-22,-22 44,-22-22</inkml:trace>
  <inkml:trace contextRef="#ctx0" brushRef="#br0" timeOffset="22087">4057 12744,'-22'-22,"22"0,22 22,0-44,22 0,0 0,0 0,22 0,-21 21,-23 1</inkml:trace>
  <inkml:trace contextRef="#ctx0" brushRef="#br0" timeOffset="22643">4344 12480,'22'0,"0"0,-22 0,22 0,-22 0,22 44,0 0,0 0,0 44,0-22,0 22,-22-22,22 1,-22-1,22-44,-22 0,0 0,0-22,0-22,0 0,-22-22,22-22,-22-1,0 1,0-22,22 22,-22 0,0 22,22 22,0-22,0 22,0 22,22-23,0 1,0 22,0-22,22 22,0 0,0 0,-22 22,0 0,0 1,-22-1,0 0,0 22,-22 0,-22-22,0 22,0 0,0-22,0 0,-22 0,44-22,-22 0,22 0,0 0,22 0,22-22</inkml:trace>
  <inkml:trace contextRef="#ctx0" brushRef="#br0" timeOffset="23335">4939 12369,'0'-22,"0"0,0 22,0 0,0 0,0 0,0 0,0 0,0 0,0 0,0 22,0 22,0 0,22 23,-22-1,0 0,0-22,22 0,-22 0,22-22,0-22,0 0,0 0,0-22,22 0,-22 0,22-22,-21 22,21 0,-22 0,-22 0,22 22,-22-22</inkml:trace>
  <inkml:trace contextRef="#ctx0" brushRef="#br0" timeOffset="23603">5358 12215,'22'-66,"-22"44,0 22,0 0,0 0,0 0,22 0,-22 22,0 0,0 44,-22 0,22 0,0 0,0 1,0-23,0 0,0-22,22 0,-22 0,0-22,0 0</inkml:trace>
  <inkml:trace contextRef="#ctx0" brushRef="#br0" timeOffset="23927">5755 12193,'44'-44,"-44"44,0-22,0 22,-22 0,22 0,-22 0,0 0,0 0,0 22,-23 0,23 0,0 22,0-22,0 22,0 0,22 0,0 0,22 1,0-1,0-22,0 0,22 0,-21-22,21 0,-22 0,22 0,-22-22,-22 22</inkml:trace>
  <inkml:trace contextRef="#ctx0" brushRef="#br0" timeOffset="24367">6085 12193,'22'0,"-22"0,-22 22,22 0,0 0,-22 0,22 22,0 0,-22 22,22-21,-22-1,22 0,-22 0,22 0,0-44,0 22,0-22,0 0,0-22,0 0,0 0,22-44,0 0,0-1,0-21,23 22,-23 22,22 0,-22 0,0 44,0 0,0 22,0 22,-22 22,0 0,0 0,0 0,0-21,0-1,0-22,-22 0,22 0,0-22,0 0,0-22,0 0</inkml:trace>
  <inkml:trace contextRef="#ctx0" brushRef="#br0" timeOffset="24547">6063 12369,'-22'44,"22"-44,0 0,22 0,0 0,23 0,-1-22,22 22,-22 0,0 0,-22 0,22 0</inkml:trace>
  <inkml:trace contextRef="#ctx0" brushRef="#br0" timeOffset="24779">6548 12259,'45'-22,"-45"22,0 0,22 0,-22 22,0 0,0 44,0-22,0 45,0-23,-22-22,22 22,0-44,0 22,0-44,0 0,0 0</inkml:trace>
  <inkml:trace contextRef="#ctx0" brushRef="#br0" timeOffset="24983">6526 12237,'-44'-22,"22"44,22-22,-22 0,22 0,22 0,0 22,0-22,0 0,22 0,1 0,-1-22,0 0,0 22,0-22,0 0</inkml:trace>
  <inkml:trace contextRef="#ctx0" brushRef="#br0" timeOffset="25259">6923 12259,'22'0,"0"0,-22 0,0 0,0 0,0 0,0 22,0 0,0 22,0 22,0 1,0-1,0 0,0-22,0 0,0 0,0-22,22 0,-22-22,22 0</inkml:trace>
  <inkml:trace contextRef="#ctx0" brushRef="#br0" timeOffset="25651">7232 12303,'22'0,"-22"0,0 0,-22 0,22 22,-22-22,0 22,0 0,0 22,0 0,0 1,22 21,-22-22,22 0,22 0,0 0,0-22,0-22,0 0,22-22,-22 0,22-22,-22 0,-22 0,22-22,-22 22,-22-1,22 1,-22 22,0 0,0 22,0 0,0 0,22 0,-22 22,22-22,0 0</inkml:trace>
  <inkml:trace contextRef="#ctx0" brushRef="#br0" timeOffset="26159">7232 12303,'154'110,"-154"-110,0 22,0-22,22 22,-22 23,0-1,0 0,0 0,0 22,0-22,0 22,0-44,0 0,0 0,0-22,22-22,-22 0,0-22,22 0,0-22,-22-22,23 22,-23-1,0 23,22 0,-22 44,0 0,0 0,0 44,0-22,22 45,-22-23,22 22,0-22,0 0,0 0,0-22,22 0,-22-22,0 0,0-22,0-22,0 0,-22 0,0-22,0 22,0 0,0-1,0 1,-22 22,22 22,0 0,-22 0,22 0,0 22,0 0</inkml:trace>
  <inkml:trace contextRef="#ctx0" brushRef="#br0" timeOffset="26467">8312 12435,'66'-44,"-66"22,0 22,0 0,0 22,23 22,-23 1,0 43,0 0,-23 0,23 22,0-21,0-1,23-22,-23 0,0-44,22 0,-22-22,0 0,22-44,-22 0,0-22</inkml:trace>
  <inkml:trace contextRef="#ctx0" brushRef="#br0" timeOffset="26647">8378 12546,'-22'-66,"22"66,0 0,0 0,22-23,-22 23,45 0,-1-22,0 0,22 0,-22 0,22 0,-22 22,22-22,-44 22,23-22,-23 22</inkml:trace>
  <inkml:trace contextRef="#ctx0" brushRef="#br0" timeOffset="26827">8555 12722,'0'44,"0"-22,0-22,22 0,0 0,22 0,0-22,0 22,22-22,-44 0</inkml:trace>
  <inkml:trace contextRef="#ctx0" brushRef="#br0" timeOffset="27219">9150 12391,'0'0,"0"0,-22 22,0-22,22 44,-22 1,0 21,0 0,0 22,22 0,0-22,22 1,0-1,0-44,22 22,0-44,0 0,0-22,1 0,-1-22,0 0,0-23,-22 1,-22 0,0 0,-22 22,0-22,0 22,-22 22,22 0,-23-1,23 1,-22 22,22 0,0 0</inkml:trace>
  <inkml:trace contextRef="#ctx0" brushRef="#br0" timeOffset="27787">9591 12391,'44'22,"-44"-22,0 22,0 0,0 1,0 43,0 0,0 0,0 22,0 0,0 1,-22-23,22 0,0-22,0-22,0 0,0-22,0 0,0-22,0 0,-22-22,22-22,0-23,0 1,22-22,0 22,0 0,0 22,0 21,0 23,0 0,1 22,-1 0,0 0,0 22,-22-22,22 22,-22 0,0 1,-22-1,0 22,0-22,22 22,-22 0,-1-22,23 22,0 0,0 0,0 0,23 0,-1 1,22-23,-22 22,0 0,22-22,-22 0,0 0,0 0,0-22,0 0</inkml:trace>
  <inkml:trace contextRef="#ctx0" brushRef="#br0" timeOffset="28018">10186 12457,'45'45,"-45"-23,0 0,0 22,0 22,22 0,-22 0,0 0,0 0,0 1,0-23,0 0,0-22,-22 0,22-22</inkml:trace>
  <inkml:trace contextRef="#ctx0" brushRef="#br0" timeOffset="28342">10539 12457,'44'0,"-66"23,0-1,0-22,0 22,0 0,0 0,-22 0,22 22,-22-22,22 22,0-22,22 0,0 0,0 0,0 0,22 0,0 22,22 0,0-21,0 21,0 0,0-22,0 0,-22 22,0-44,1 22,-1-22</inkml:trace>
  <inkml:trace contextRef="#ctx0" brushRef="#br0" timeOffset="28738">10870 12524,'0'-44,"0"21,0 23,-22 0,0 0,-22 23,22-1,0 0,-22 22,22-22,-23 22,45-22,-22 22,22-22,22 0,0 0,1 0,21 0,-22 0,22 0,-22 22,0-22,0 23,0-23,-22 0,0 22,-22-22,0 0,0 0,0 0,-22-22</inkml:trace>
  <inkml:trace contextRef="#ctx0" brushRef="#br0" timeOffset="33630">14993 11333,'0'0,"0"0,0 22,0-22,0 0,0 0,0 0,0 0,0 0,0 0,0 0,0 0,0 0,0 0,0 0,0 0,0 0,0 0,0 22,0 0,0 0,-22 0,22 0,0 22,-22 0,22-21,0 21,0 0,0-22,0 22,0-22,22 22,-22-22,0 0,22 22,-22-22,22 22,0-22,-22 22,22-21,0 21,0-22,0 0,0 0,0 0,23-22,-23 22,0 0,22-22,-22 22,0 0,0-22,22 22,-22-22,0 22,0-22,0 22,0 0,0 0,0-22,0 22,0 0,-22 0,22 0,1 1,-1-1,0 0,0 22,0-22,0 0,0 22,-22-22,22 0,-22 22,0-22,0 0,22 0,-22 22,0-22,0 0,0 0,0 23,0-23,0 0,0 0,0-22,0 22,0-22,0 0,0 0,0 0,0 0,0 22,0-22,22 0,-22 0,0 0,0 0,0 22,0-22,0 0,0 0,0 0,22 0,-22 22,0-22,0 22,0-22,0 22,22 0,-22 0,0 0,22 0,-22 0,0 0,22 0,-22 0,0 0,0 1,0 21,0-22,0 0,0 0,0 22,0-22,-22 0,22 22,0-22,0 0,-22 22,22-22,0 0,-22 22,22-22,-22 1,0-1,22 0,-22 22,0-22,0 0,22 0,-22 0,0 0,22 0,-22 0,22 0,-22 0,0-22,-1 22,1 0,0 0,-22-22,22 22,0 0,0 0,-22 0,22 1,-22-1,0 0,22 0,-22 0,0 0,-1 0,1 0,0-22,22 22,-22-22,22 0,0 22,0-22,22 0,-22 0,22 0,-22 22,22-22,0 0,0 22,0 0,-22-22,22 22,0 0,0 0,0 22,0-22,0 23,0-1,22 0,-22 0,22 0,-22 0,22-22,0 22,0-22,0 22,0-22,0 0,0 0,0 0,-22-22,22 23,0-1,0 0,-22 0,22 0,1-22,-23 22,22 0,0-22,0 22,0-22,0 22,-22 0,22-22,0 22,22-22,-22 22,0 0,0 0,22-22,-22 22,22 0,0 0,-21 0,21 0,-22 0,0 23,0-23,0 0,0 0,0 0,0 0,-22 22,0-22,0 0,0 22,0-22,0 22,-22-22,0 0,0 0,0 0,0 0,-22-22,0 23,21-23,-21 22,-22-22,22 0,-22 0,22 0,-22 0,22 22,0-22,-1 0,1 22,22-22,0 22,-22-22,22 22,22 0,-22 0,0 0,22 0,0 0,0 0,0 0,22 0,-22 0,22 0,0 0,0 0,22 22,-22 1,22-1,1-22,-1 22,-22-22,22-22,-22 22,22-22,-22 22,0 0,22-22,-44 22,22 0,0 0,-22 0,22 0,-22 0,0 22,0-22,0 0,0 23,0-1,0-22,-22 22,22-22,0 22,-22-22,22 22,-22-22,22 22,-22-22,22-22,-22 22,22-22,-22 0,0 0,22 0,-22 0,22-22</inkml:trace>
  <inkml:trace contextRef="#ctx0" brushRef="#br0" timeOffset="35310">15037 17705,'0'-22,"0"22,0-22,0 22,0-22,0 0,0 0,0 0,0 0,0-22,0 22,0-1,0 1,0 0,0 0,0 0,0-22,22 22,-22-22,0 22,22-22,-22 0,22 22,-22-22,22 22,0 0,-22 0,22 22,0-23,1 23,-1-22,0 22,0-22,0 22,0 0,0 0,22 0,-22 0,0-22,22 22,-22 0,22 0,-22 0,0 0,0 0,23 0,-23 0,0 0,-22 0,22 0,0 0,0-22,0 22,-22-22,0 22,22 0,-22-22,0 22,0 0,0 0,0-22,0 22,0 0,0-22,0 22,0-22,0 0,0 0,0 22,0-22,0 0,0 0,-22-22,0 22,0 0,0-22,0 21,0 1,-23 0,1 0,22 0,-44-22,22 22,0 0,0 0,-22 0,22 0,0 0,-1 0,1 0,22 0,-22 22,22-22,0 0,22 22,0-22,0 22,0 0,0 0,0 0,0 0,0-22,0 22,22-23,-22 1,22 22,-22-22,22 22,0-22,-22 0,22 0,0 22,0-22,23 0,-23 0,0 0,22 0,-22 0,22 0,0 0,-22 22,22-22,0 0,0 22,-22-22,22 0,-21 22,21-22,-22 22,0 0,22-22,-22 0,0 22,0-23,22 1,-22-22,-22 22,22 0,0 0,-22 0,22 0,-22 0,0 22,0 0,0-22,-22 22,22-22,0 22,-22-22,22 0,-22 0,22 22,-22-22,22 0,-22 22,22-22,-44 22</inkml:trace>
  <inkml:trace contextRef="#ctx0" brushRef="#br0" timeOffset="36478">15809 14376,'-66'-44,"22"22,22 22,0-23,-23 23,23-22,22 22,-44 0,22 0,0-22,-22 22,22 0,-22 0,0 22,0 0,0 1,0-1,-1 0,1 0,0 22,0 0,22 0,0 0,0 22,0 0,22 23,22 21,0 0,0 0,22 1,0-1,22 0,-21-22,21-22,0 1,0-23,0 0,-22-22,22-22,1 0,-23-22,22 0,-22-22,-22-1,22-21,-22 0,0 0,-22 0,0 0,-22-22,22-1,-22 23,0-44,-22 22,22 22,-22-23,0 23,0 22,-1 0,1 0,-22 0,22 0,-22 22,0 0,22 0,-22 22,-1 0,1 22,0 0,0 22,22 22,0 22,0 22,22 23,22-1,22 22,0 1,22-23,22-22,22 0,-22-43,22-23,23 0,-23-44,0-22,0 0,1-44,-1 21,-22-43,-22 22,0-22,-22-22,-22-23,-22-21,0 0,-22-1,0 23,0 22,-22 44,-1 22,1 44,0 0,0 22,0 0,0 22,22 0,-1 0,23 22,0 0,22 45,0-23,0 0,22 0,0-22,1-22</inkml:trace>
  <inkml:trace contextRef="#ctx0" brushRef="#br0" timeOffset="37978">15434 12303,'-22'-22,"0"22,22-22,0 22,0 0,0 0,0 0,0 0,0 0,0 0,0 0,0 0,0 0,0 0,0 0,-22 0,22 0,0 0,-22 22,0-22,0 0,0 22,0 22,-22 0,-1 22,1 45,0-1,0 44,22 23,-22-1,44 23,0-45,44 22,0-43,0-23,44-22,-21-22,21-22,0-44,22-22,-22-22,-21-22,-1-22,-22 0,-22-45,-22-21,0 0,-44-1,0-21,0 21,-23 23,23 44,-22 22,-22 22,44 0,-22 22,22 0,0 22,-1 0,23 0,0 0,0 22,0 22,-22 22,22 22,0 44,0 1,22 21,0 0,22-21,0-1,0-22,22 0,0-21,0-23,23-22,-23-22,22-22,0 0,22-44,-22 0,1 0,-23-23,22-21,-22-22,-22 0,22-23,-44-21,22-44,-22-1,0 1,-22 43,0 45,-22 22,0 66,-22 22,-23 22,23 44,-22 0,0 45,22 21,22 22,-23 23,45-1,0 0,22-21,22-23,0 0,23-44,-1-21,22-23,-22-22,44-22</inkml:trace>
  <inkml:trace contextRef="#ctx0" brushRef="#br0" timeOffset="39082">15456 11002,'-22'-22,"22"0,-22 0,22 0,-22 0,22 0,-22 22,0 0,22 0,-22 0,-22 0,0 44,-1 0,1 22,-22 45,22-1,0 22,22 22,0 1,22-1,22-22,22-21,0-23,22 0,23-22,-1-44,22-22,0-22,-22-22,1-22,-1-22,-44 0,0-45,-44 1,0-44,0-23,-22 1,0-1,0 45,-44 44,22 44,-23 43,1 23,-22 45,22-1,22 22,0 0,-22 44,44 0,-23 23,45 21,0-22,0 23,45-23,-23 0,22-44,22 23,0-45,-22 0,44-22,-22-22,1-22,-1-22,-22-22,0 0,0-22,-22-22,0-23,-22-43,0 0,0-45,0 1,0 21,0 45,-44 44,22 22,-44 44,22 22,-44 22,-1 44,1 0,0 22,0 45,-22-1,21 22,23 23,0 21,22-22,22 1,22-23,22 0,22-43,0-1,22-44,22 0</inkml:trace>
  <inkml:trace contextRef="#ctx0" brushRef="#br0" timeOffset="45230">17440 11730,'45'-22,"-23"22,-22 0,0 0,0 0,0 0,0 0,0 0,0 0,0 0,0 0,0 0,0 0,0 0,0 0,0 0,0 0,0 22,22 0,-22 44,0 0,0 44,0 1,0 21,0 0,22-21,-22-1,22-44,-22-22,22 0,-22-44,0 0,0 0,0-44,-22 0,22-22,-22-22,22-1,-22 1,22-22,0 0,22-23,-22 45,22 22,-22 22,0 22,0 22,0 0,0 22,0 0,22 44,0 22,0-22,0 23,0-23,22-22,-22 0,22 0,-22-44,0 0,22-22,-22-22,1-22,-1 0,0-23,0-21,-22 22,22 22,-22 22,0 22,0 44,-22 22,22 0,-22 66,22 0,0 1,0 21,22-44,0 22,0-43,22-1,-22-22,0 0,-22-22,22-22,-22 0,0 0,22-44</inkml:trace>
  <inkml:trace contextRef="#ctx0" brushRef="#br0" timeOffset="45614">18411 11884,'0'0,"-22"0,-1 22,1-22,22 22,-22 22,0 0,22 45,-22-1,22 0,0 0,0-22,22 1,0-23,0-22,23 0,-1-22,22-22,-22-22,22-23,-22 1,-22-22,0 0,-22-22,0 21,-22 23,-22 22,0 0,-22 44,0 22,0 0,21 0,1 0,22 0,0 0,22 0</inkml:trace>
  <inkml:trace contextRef="#ctx0" brushRef="#br0" timeOffset="46206">18852 11840,'44'0,"-44"0,0 0,0 44,-22 0,22 22,0 23,0-1,0 22,0 0,0-21,22-23,-22 0,22-22,-22-22,22 0,-22-22,0 0,0-22,0-22,0-22,0 0,0-23,0-21,0 0,0 22,0-1,0 23,0 22,22 0,-22 0,44 22,-22 0,22 22,0 0,0 0,0 22,0 0,-22 0,1 22,-23 0,0 0,-23 0,1 1,-22-1,0 0,0-22,22 0,-22-22,22 22,22-22,-22 22,22-22,22 22,-22 22,22-22,22 22,0-22,0 0,0 0,0-22,1 0,-23 0,0 0,0-22,-22 0</inkml:trace>
  <inkml:trace contextRef="#ctx0" brushRef="#br0" timeOffset="46529">19469 11928,'22'44,"-22"-22,0 0,-22 1,22 43,0-22,0 22,0-22,0 22,0-22,0 0,22 0,0 1,0-23,0 0,22-22,0 0,0 0,1-22,21 0,-22 0,-22-1,22 1,-44 0,22 0,-44 0</inkml:trace>
  <inkml:trace contextRef="#ctx0" brushRef="#br0" timeOffset="46729">19403 12237,'-22'0,"22"0,0 0,22 0,0-22,22 22,0-22,22 22,-22-22,-22 22,0 0,0-22,-22 22</inkml:trace>
  <inkml:trace contextRef="#ctx0" brushRef="#br0" timeOffset="46886">19403 12016,'-44'-22,"44"22,22 0,-22-22,44 22,0-22,0 0,22 0,0 22,-22-22,23 0,-23 22,-44 0</inkml:trace>
  <inkml:trace contextRef="#ctx0" brushRef="#br0" timeOffset="47225">20461 11752,'44'-22,"-44"22,0 0,0 0,0 22,0 0,22 22,-22 22,0 0,0 23,0-23,0 22,22-22,-22-22,22 0,-22-22,0 0,0-22,22 0,-22-22,0 0</inkml:trace>
  <inkml:trace contextRef="#ctx0" brushRef="#br0" timeOffset="47578">20373 11818,'-22'-44,"22"22,0 22,22 0,0 0,22-22,22 22,0 0,-22-22,23 22,-1 0,-22-22,0 22,-22 0,-22 0,0 0,0 0,0 22,0 0,-22 22,22 22,0-22,-22 44,22-21,22 21,-22-22,22 0,-22 0,22-22,0 0,-22-22,0 0,22-22,-22 0,0-22,0 22</inkml:trace>
  <inkml:trace contextRef="#ctx0" brushRef="#br0" timeOffset="47809">21167 11642,'22'44,"-22"-22,0 22,-22 0,22 0,0 44,0-22,22 1,-22-1,0 22,0-44,0 22,0-22,0-22,0 0,0-22,0 0</inkml:trace>
  <inkml:trace contextRef="#ctx0" brushRef="#br0" timeOffset="47990">20924 12039,'-22'22,"22"-22,0 0,0 22,22-22,0 22,22-22,0 0,0 0,23 22,-23-22,0-22</inkml:trace>
  <inkml:trace contextRef="#ctx0" brushRef="#br0" timeOffset="48469">21541 11840,'45'0,"-23"-22,-22 22,0 0,0 22,0 0,0 0,0 22,-22 0,0 45,-1-23,1 0,0 0,22 0,-22-22,22-22,0 0,0 0,0-22,0-22,0 22,22-44,0 0,0-22,23 0,-23-44,22 21,0-21,0 0,0 44,-22 0,0 44,-22 22,0 0,0 44,0 0,-22 0,22 22,0 22,22 0,-22-21,22 21,22-22,-22 0,0-22,22 0,-21-22,-1-22,-22 0,22-22,-22 0,0-22</inkml:trace>
  <inkml:trace contextRef="#ctx0" brushRef="#br0" timeOffset="48634">21519 12105,'22'0,"-22"0,23 0,21-22,-22 22,44 0,0-22,-22 22,22 0,-22-22,-44 22</inkml:trace>
  <inkml:trace contextRef="#ctx0" brushRef="#br0" timeOffset="49242">22181 11664,'44'-44,"-44"44,22 0,-22 0,0 0,0 22,0 22,0-22,0 44,0 0,0 22,0-22,0 23,0-23,22 0,-22-22,0 0,0-22,0-22,0 0,22 0,-22-22,0-22,0-22,-22 0,22-22,0-1,-22 1,22 0,0 22,0 0,0 44,0 22,0 0,0 22,0 0,0 22,22 22,0 0,22 0,0 0,22 1,-21-1,21-22,0-22,-22 0,0-22,0-22,0 0,0-22,-22 0,-22-23,0-21,0 0,-44-22,22 22,-22-1,0 23,-22 22,44 0,-22 0,0 22,22 0,0 22,0 0,-1 0</inkml:trace>
  <inkml:trace contextRef="#ctx0" brushRef="#br0" timeOffset="50449">18344 13406,'22'-22,"-22"22,0 0,0 0,0 0,0 0,0 0,23 0,-23 0,0 0,22 0,0 0,0-23,0 23,22-22,0 22,0 0,22 0,-22 0,0 45,0-23,-21 44,-1 22,-44 0,-1 22,-21 1,0-23,-22 0,0-22,0-22,22-22,0 0,22-22,0-22,-1 22,23-44,23 22,-1-22,22 0,0 22,22 0,0 22,-22 22,22 0,-44 0,22 22,-21 0,-23 0,0 0,-23-22,1 22,0-21,-22-1,0-22</inkml:trace>
  <inkml:trace contextRef="#ctx0" brushRef="#br0" timeOffset="75808">3550 5931,'0'0,"0"0,0-22,0 22,0-22,0 22,0-22,0 22,22-22,-22 22,0 0,0 0,0 0,0 0,0 0,0 0,0 0,0 0,0 0,0 0,-22 0,22 0,0 0,0 0,0 22,0 0,0 0,0 22,0 22,0 0,0-21,0 21,-22-22,22-22,0 0,0 0,0 0,0-22,0 0,0 0,0 0,0-22,0 22,0-22</inkml:trace>
  <inkml:trace contextRef="#ctx0" brushRef="#br0" timeOffset="76272">3329 5865,'-22'0,"0"0,0-22,22 22,-22 0,22 0,0 0,0 0,0 0,0 0,0 0,0 0,22 0,-22 0,22 0,0 0,0 0,22 0,-22 0,45 0,-23 0,0-22,0 22,-22 0,22 0,-22 0,0 0,0 0,-22 0,0 0,0 0,0 0,0 0,0 0,0 0,0 0,0 0,0 0,0 0,0 0,0 0,0 0,0 0</inkml:trace>
  <inkml:trace contextRef="#ctx0" brushRef="#br0" timeOffset="76716">3726 5931,'0'0,"0"22,0-22,0 0,0 0,0 0,0 0,0 22,22-22,-22 44,0-22,22 22,-22-22,0 23,0-23,22 0,-22 0,0 0,22-22,-22 0,22 22,1-22,-23 0,22-22,22 22,-22-22,0 0,22-22,-22-1,0 1,0 0,0-22,-22 44,0-22,0 0,-22 44,22-22,0 22,0 0,-22 0,22 0,0 0,0 0,0 0</inkml:trace>
  <inkml:trace contextRef="#ctx0" brushRef="#br0" timeOffset="77444">4189 5909,'0'22,"0"-22,0 0,0 0,0 0,0 0,0 22,22-22,-22 44,0-22,22 22,-22 0,0-21,0 21,0-22,0 0,0-22,0 22,0-22,0 0,0 0,0 0,0 0,0 0,0 0,0 0,0-22,0 22,22-22,-22 0,0-22,22-1,-22-21,22 22,-22 0,23 0,-1 0,0 22,0 0,0 0,0 22,0 0,0 0,0 0,-22 44,22-22,-22 22,0-22,0 22,-22 0,22-22,-22 22,0-22,-22-22,22 22,0-22,0 0,22 0,-22 0,22-22,0 22,0 0,0 0,22-22,-22 22,22 0,0 22,0 0,22 1,-22-1,0 0,-22 0,22 0,0 0,-22 0,0-22,0 22,0-22,0 0,0 0,0 0</inkml:trace>
  <inkml:trace contextRef="#ctx0" brushRef="#br0" timeOffset="78060">4674 5909,'22'-22,"-22"22,0 0,0 0,0 0,0 0,0 22,0 0,0 0,0 22,0 0,0 0,0 1,0-1,0 0,0-22,0-22,0 22,0-22,0 0,0 0,0 0,0 0,0-22,0 22,0-22,0-22,0 0,0-1,0 1,0 22,0 0,0 0,0 22,0 0,0 0,0 22,22-22,0 44,-22-22,22 22,1 1,21-1,-22-22,0 22,0-44,22 22,-22-22,0 0,-22 0,22 0,-22-22,0-22,0 0,0 0,-22-23,22 23,-22-22,22 44,0 0,0 0,0 22,0 0,0 0,-22 0,22 0,0 22,22-22</inkml:trace>
  <inkml:trace contextRef="#ctx0" brushRef="#br0" timeOffset="78344">5159 5975,'22'0,"-22"0,0 0,0-22,22 22,-22 0,0 0,0 0,0 0,0 22,0 0,0 22,0 0,0 1,0-1,0 0,0 0,23-22,-23 0,0-22,0 22,0-22,0 0,0-22,0 22</inkml:trace>
  <inkml:trace contextRef="#ctx0" brushRef="#br0" timeOffset="78968">5380 5909,'22'0,"-22"0,0 0,0 0,0 0,0 22,0 0,0 0,22 22,-22-22,0 22,0 1,0-1,0-22,0 0,0-22,0 0,0 22,0-22,0 0,0-22,0 22,0-22,0 0,0 0,0-23,0 1,0 0,0 0,0 22,22-22,-22 44,0-22,0 22,22 0,-22 22,22-22,0 44,0 0,-22 0,44 0,-22 1,0-1,0-22,23 0,-23 0,0-22,0 0,-22 0,22-22,-22 0,22-22,-22-1,0-21,0 22,0-22,0 22,-22 0,22 22,0 22,0 0,0 0,0 0,0 0,0 0,0 0,0 0,0 22,0-22,0 22</inkml:trace>
  <inkml:trace contextRef="#ctx0" brushRef="#br0" timeOffset="79328">6063 5887,'44'-22,"-44"22,0 0,0 0,0-22,0 22,-22 0,22 0,-22 0,0 22,0 0,0 0,0 0,0 0,0 22,0-22,22 0,0 22,0-22,22 23,0-23,-22 0,22 0,0 0,0-22,22 22,-22-22,0 0,-22 0,23 0,-1 0,-22 0</inkml:trace>
  <inkml:trace contextRef="#ctx0" brushRef="#br0" timeOffset="79656">6107 6152,'-22'0,"22"0,0 0,0 0,0 0,22 0,-22-22,23 22,-1-23,0 23,0-22,-22 22,22 0,-22 0,22 0,-22 22,0 1,0-1,0 22,0 0,0 0,0-22,0 22,0-22,0-22,0 22,0-22,0 0,0 0,0 0,0 0,0 0</inkml:trace>
  <inkml:trace contextRef="#ctx0" brushRef="#br0" timeOffset="101118">7144 5843,'-22'22,"0"-22,22 0,0 0,0 0,0 0,0 0,0 0,0 0,0-22,0 22,0 0,0 0,0 0,0 0,0 0,0 0,0 0,0 0,0 0,0 0,0 0,0 22,0 22,0 22,0 0,0 23,0-1,22-22,-22 0,0-22,22-22,-22 0,0-22,0 0,0 0,0 0,0 0,0-44,0 0,0 0,0-44,0 22,0-1,-22 1,22 22,0 0,0 0,-22 22,22 0,0 22,0-22,0 22,0 0,0 0,0 0,0 0,0 0,0 0,22 0,0 0,0-22,22 22,0 0,0 0,22 22,-22 0,-22 0,22 0,-21 22,-23 0,0-22,0 44,-23-22,1 1,-22-1,0 22,0-22,0 0,0-22,0 22,0-44,0 22,22-22,0-22,22-22</inkml:trace>
  <inkml:trace contextRef="#ctx0" brushRef="#br0" timeOffset="101799">7563 5799,'22'22,"-22"-22,0 0,0 0,0 22,0 0,0 22,22 0,-22 22,0 0,22-21,-22 21,0-22,0 0,0 0,0-22,0 0,0-22,0 22,0-22,0 0,0-22,0 22,0-22,-22 0,22-22,-22-22,22 0,0-1,0 1,0 22,0 0,22 22,-22 0,0 22,22 0,0 0,-22 0,22 22,0 22,0 0,22 22,-22-22,0 23,22-23,-22-22,0 22,0-44,0 22,1-22,-23 0,0-22,0 0,0 0,0-44,0-1,0 1,0 0,0 0,0 0,-23 44,23 0,0 22,0 0,0 0,0 0,0 0,0 0,0 0,0 0,23 22,-23 0,22 0,-22 0,0-22</inkml:trace>
  <inkml:trace contextRef="#ctx0" brushRef="#br0" timeOffset="102323">8158 5821,'22'0,"-22"0,0 0,0 0,0 0,0 0,0 0,0 22,0 0,0 44,-22 0,22 0,-22 23,0-45,22 22,-22-22,22-22,0 0,0-22,0 0,0 0,0 0,0 0,0-44,0 0,22-22,0 0,-22-45,22 23,0 0,-22 22,22 22,-22 0,22 21,-22 23,22 0,0 0,-22 23,22-1,22 22,-22 0,0 22,23 0,-23 0,0 0,0-22,0 1,0-23,-22 0,0 0,0-22,0 0,0 0,0 0,0 0,-22-22,22 0,-22 22,22 0</inkml:trace>
  <inkml:trace contextRef="#ctx0" brushRef="#br0" timeOffset="102542">8158 6107,'-44'23,"44"-23,0 0,0-23,0 23,22 0,22 0,0 0,22-22,0 22,1-22,-23 22,0 0,0 0,-22 0,0 0,0 0</inkml:trace>
  <inkml:trace contextRef="#ctx0" brushRef="#br0" timeOffset="103038">9415 5600,'0'0,"0"0,0 0,0 0,0 0,22 0,-22 22,0 22,0 1,0 43,22-22,-22 22,0-22,0 0,0-21,0-1,-22-22,22 0,0-22,0 0</inkml:trace>
  <inkml:trace contextRef="#ctx0" brushRef="#br0" timeOffset="103607">9569 5711,'44'0,"-44"-22,0 22,0 0,22 22,-22 0,0 22,22 0,-22 22,0 0,22 0,-22 0,0-21,0-23,0 0,22 0,-22-22,0 0,0-22,0 22,0-44,-22-1,22-21,0-22,0 0,0 0,0 44,0-1,0 23,0 22,0 0,0 22,0 1,22-1,-22 44,22 0,23-22,-23 22,22 0,0-22,0 0,-22 1,22-23,-22-22,0 0,-22 0,0-22,0 0,0-45,0 1,0 0,0 0,-22 22,22 0,-22 22,22 0,0 22,0 0,-22 0,22 0,0 0,0 0,0 0,22 22,-22-22</inkml:trace>
  <inkml:trace contextRef="#ctx0" brushRef="#br0" timeOffset="103854">10209 5777,'44'-22,"-22"0,-22 22,0 0,0 0,22 0,-22 0,0 44,0 0,22 22,-22 0,0 22,22 1,-22-23,0-22,22 0,-22-22,0 0,0-22,0 0,0-22,0 0,-22-44,22 66</inkml:trace>
  <inkml:trace contextRef="#ctx0" brushRef="#br0" timeOffset="104378">10120 5755,'-66'0,"44"0,22 22,0-22,0 0,22 0,0 22,22 0,22-22,1 0,-1 0,0 0,0-22,0 22,-22-22,0 22,0-22,1 0,-23 0,0 0,0 22,0-23,0 23,-22-22,22 22,-22 0,0 0,0 0,0 22,-22 1,22 21,-22 22,0 0,0 0,22 22,-22-22,22 1,0-1,0-22,22-22,0 0,0 0,0-22,22-22,-22 0,22-22,-22-22,22-23,-44 1,0 22,0-22,-22 44,0 0,-22 22,0 0,0 0,0 22,22 0,-22 22,22-22,-1 22,1 0</inkml:trace>
  <inkml:trace contextRef="#ctx0" brushRef="#br0" timeOffset="105502">11818 5755,'0'-22,"0"22,0-22,0 22,0 0,0 0,0 0,0 0,0 0,0 0,0 0,0 0,0 22,0 22,0 0,0 0,22 22,-22 0,22-22,-22 0,22-22,-22-22,0 0,0 0,0 0,0 0,-22-22,22-22,0 0,0-22,0 22,0-22,22 0,0 22,-22-1,22 45,0-22,0 22,0 0,0 22,1 23,-1-1,0 22,0-22,0 0,0 0,-22 0,0-22,0-22,0 0,0 0,0 0,0 0,0-22,22-22,0-22,0 22,0-22,22 22,0 0,-22 21,22 23,0 0,-22 0,1 45,21-1,-44 0,22 0,-22 22,0 0,0-22,0 0,0 0,0-21,0-23,0 0,0 0,0 0,0 0,0-23,22-21</inkml:trace>
  <inkml:trace contextRef="#ctx0" brushRef="#br0" timeOffset="106150">12766 5600,'22'-44,"0"44,-22 0,0 0,0 0,0 0,0 0,0 0,0 44,0 0,0 23,0-1,0 22,0 0,0-22,0 0,22-21,-22-23,0 0,0-22,0 0,0 0,0-22,0 0,0-45,-22 1,22 0,0-22,0 22,0-22,0 43,0 1,0 0,22 22,0 22,0-22,0 22,0 0,1 22,-1 0,0 0,0 0,0 22,-22-22,0 23,0-1,-22-22,0 0,0 22,22-22,-22 0,-1-22,1 22,22-22,0 0,0 22,0 0,22 0,1 22,-23-22,22 22,22-22,-22 1,0-1,0 0,0 0,-22-22,22 0,-22 22</inkml:trace>
  <inkml:trace contextRef="#ctx0" brushRef="#br0" timeOffset="106786">13207 5733,'0'-22,"0"22,0-22,0 22,0 0,22 22,-22-22,0 44,22-22,-22 44,0 0,0 0,0 0,0-22,0 1,0-1,0-22,0-22,0 0,0 0,0 0,0-22,-22 0,22-45,0 1,0 0,0-22,0 22,0 0,0 44,0 0,0 22,0 0,0 0,0 0,0 22,22 22,-22 0,22 22,0 0,0 0,0 0,23-22,-1 23,-22-23,22-22,-22 0,0 0,0-22,0 0,-22-22,22-22,-22 0,0-23,-22-21,22 22,-22-22,22 22,-22 0,22 22,-22 21,22 23,0-22,0 22,0 0,0 0,0 22,0-22,22 23</inkml:trace>
  <inkml:trace contextRef="#ctx0" brushRef="#br0" timeOffset="107290">13869 5556,'0'0,"0"0,0 22,-22-22,22 44,0 0,-23 23,1 43,22-22,-22 0,0 0,22 1,-22-45,22 22,0-44,0 0,0-22,0 0,0-22,0 0,22-22,-22-22,22-23,0-21,0 0,1-22,-1 21,0 45,0 0,-22 44,0 0,0 22,22 0,-22 22,22 0,-22 0,44 22,-22 22,22 23,0-23,0 22,-22-22,22 22,0-44,1 23,-23-23,0-22,-22 22,0-44,0 22,0-22,0 0</inkml:trace>
  <inkml:trace contextRef="#ctx0" brushRef="#br0" timeOffset="107482">13891 6063,'0'0,"22"0,-22 0,22 0,22-22,22 0,0 0,22 0,0 0,-21-22,-23 44,-22 0,0-22</inkml:trace>
  <inkml:trace contextRef="#ctx0" brushRef="#br0" timeOffset="114718">3153 6989,'0'0,"0"0,0 0,0-22,0 22,0 0,0 0,0 0,0 0,0 0,0 0,0 0,0 0,0 0,0 0,0 0,0 0,0 0,0 0,0 0,0 0,0 0,0 0,0 0,0 0,0 0,0 22,0-22,0 22,0 23,0-23,0 0,0 22,0-22,22 0,-22 0,0-22,0 22,0-22,0 0,0 0,0 0,0 0,0 0,0 0,0 0,0 0,0 0,0 0,0 0,0 0,0 0,0 0,22 0,-22 0,0 0,0 0,0 0,0 0,0 0</inkml:trace>
  <inkml:trace contextRef="#ctx0" brushRef="#br0" timeOffset="115550">3440 7166,'0'22,"0"-22,0 0,0 0,0 0,0 0,0 0,0 0,0 0,0 0,0 0,0 0,0 0,0 0,0 0,0 0,0 0,0 0,0 0,0 0,0 0,0 0,0 0,22-22,-22 22,0 0,0 0,0 22,0-22,0 0,0 22,0-22,0 0,0 0,0 22,0-22,-22 0,22 0,0 0,0 0,0 0,0 0,0-22,0 22,0 0,0-22,22 22,-22-22,0 22,0 0,22 0,-22 0,0 0,0 22,0-22,0 0,0 22,0-22,-22 0,22 22,0-22,0 0,0 0,0 0,0 0,0 0,0 0,0 0,22 0,-22 0,22-22,0 22,-22 0,0-22,0 22,0 22,0-22,0 0,0 22,0-22,0 22,0-22,-22 0,22 22,0-22,0 0</inkml:trace>
  <inkml:trace contextRef="#ctx0" brushRef="#br0" timeOffset="117658">3836 6989,'23'-22,"-23"22,0-22,0 22,22-22,-22 22,0 0,0 0,0 0,0 0,0 0,0 0,0 0,0 0,0 0,0 22,0 22,0 1,0-1,0 22,0-22,0-22,0 22,0-44,0 22,0-22,0 0,0 0,0 0,0 0,0-22,-22 0,22 0,0-22,-23 0,23 0,0 0,0-1,0 1,23 0,-23 22,22 0,0 22,22-22,-22 22,0 0,0 0,22 0,-22 22,0 0,-22 0,22 0,-22-22,0 22,0 0,0 0,-22 0,0 1,0-1,0 0,0 0,0 0,0 0,0-22,22 0,0 0,0 0,0 0,0 0,22 22,0-22,0 22,22-22,-22 22,22 0,-22-22,22 22,-22-22,0 22,0-22,-22 0,0 0,0 0,0 0</inkml:trace>
  <inkml:trace contextRef="#ctx0" brushRef="#br0" timeOffset="118277">4344 6967,'0'0,"0"0,0 0,0 22,22-22,-22 22,0 23,0-23,0 22,22 0,-22 0,0 0,0-22,0 22,0-44,0 22,0-22,0 0,0 0,0-22,0 22,0-44,-22 22,22-22,0 0,0 0,0 0,0 22,0 22,0-22,0 22,0 0,22 22,0 0,0 22,0-22,0 22,22 0,-22 0,22-22,0 0,-22 0,0 0,0-22,0 0,-22 0,0 0,0-22,0-22,0 0,0 0,-22-22,22 22,-22 0,22-1,0 23,0 0,-22 22,22 0,0 0,0 0,0 0,0 22,0-22,22 22,-22 1,0-1</inkml:trace>
  <inkml:trace contextRef="#ctx0" brushRef="#br0" timeOffset="118766">4851 7056,'0'22,"22"-22,-22 0,0 0,0 0,0 0,0 0,0 0,0 22,0 0,0 22,-22 0,22 22,-22-44,22 22,0-22,0 0,0-22,0 0,0 0,0-22,0 22,0-44,22 0,-22 0,22-22,-22 0,22 0,-22 21,22 23,0 0,0 0,0 22,-22 0,22 22,0 22,0 1,-22 21,22 0,-22-22,22 22,-22-22,22-22,-22 0,0 0,0-22,0 0,0 0,0-22,0 0,0 0,0 22</inkml:trace>
  <inkml:trace contextRef="#ctx0" brushRef="#br0" timeOffset="118969">4895 7166,'-22'44,"22"-44,0 0,0 0,0 0,22 0,22 0,0 0,0-22,0 22,0-22,0 22,-22 0,0 0,23 0</inkml:trace>
  <inkml:trace contextRef="#ctx0" brushRef="#br0" timeOffset="119425">5711 6967,'0'0,"0"0,0-22,0 22,0 0,0 0,0 22,22 0,-22 0,0 23,0-23,0 44,0-44,0 22,22-22,-22 0,0 0,0 0,0-22,0 0</inkml:trace>
  <inkml:trace contextRef="#ctx0" brushRef="#br0" timeOffset="119659">5887 6923,'22'0,"-22"0,0 0,0 0,22 22,-22 22,0 1,0-1,0 22,0-22,0 0,0 0,0 0,0-22,0 0,0 0,0-22,0 0,0-22,0 22</inkml:trace>
  <inkml:trace contextRef="#ctx0" brushRef="#br0" timeOffset="119861">5711 7144,'-45'22,"45"0,-22-22,22 0,22 0,-22 0,45 0,-23 0,22 0,0 0,0 0,0-22,-22 22,22 0,-22-22</inkml:trace>
  <inkml:trace contextRef="#ctx0" brushRef="#br0" timeOffset="120377">6085 7056,'22'-22,"1"22,-23 0,0 0,0 0,0 0,0 0,0 22,-23 0,1 22,22 0,-22 22,0-22,0 0,22 0,0-22,-22 0,22-22,0 0,0 0,22 0,-22-22,22 0,-22-44,22 0,0 0,0-22,1 44,-1-1,-22 1,0 44,22 0,-22 0,22 22,-22 0,22 0,-22 45,22-23,0 0,0 22,0-22,0 0,0 0,-22 0,22-22,-22 0,0-22,0 0,0 0,0-22,-22-22,22 0,-22 0,22 0</inkml:trace>
  <inkml:trace contextRef="#ctx0" brushRef="#br0" timeOffset="120557">6130 7188,'-45'44,"23"-22,22-22,0 0,0 22,22-22,0 0,1 0,21-22,0 0,0 22,-22-22,22 22,-22-22</inkml:trace>
  <inkml:trace contextRef="#ctx0" brushRef="#br0" timeOffset="120965">6504 7011,'22'0,"-22"-22,0 22,0 0,0 0,0 0,-22 0,22 0,-22 0,22 22,-22-22,0 23,0-23,0 22,22-22,0 22,0-22,0 22,22 0,0-22,0 22,22 0,-22-22,0 22,23 0,-23 0,-22 0,22 0,-22 0,0 0,0 0,0-22,-22 22,22 0,-22-22,-1 22,-21-22,22 0,0-22,0 0,22 22</inkml:trace>
  <inkml:trace contextRef="#ctx0" brushRef="#br0" timeOffset="122433">7298 6989,'-22'0,"0"0,22 0,0 0,0 0,0 0,0 0,0 0,0 0,0 0,0 0,0 0,22 0,-22 0,0 0,0 0,0 0,0 0,0 0,0 0,0 0,0 0,0 0,0 22,0 1,0-1,0 44,22-22,-22 0,0 0,22 0,-22-22,0 0,0-22,0 0,0 0,0 0,0 0,0 0,0 0,0-22,0 0,0 0,0 0,-22-22,22 0,0 0,0 0,22 22,-22-23,22 1,0 0,0 22,0 0,0 0,0 0,0 22,1 0,-1 0,-22 0,22 0,-22 22,0 0,22 0,-22 22,-22-22,22 22,-22-21,22-1,-22 22,-1-22,1-22,0 22,0-22,0 0,0 0,22 0,0 0,0 0,0 0,0 0,0 0,22 0,0 0,22 0,-22 0,23 22,-1 0,-22 0,0 0,22-22,-44 22,22 0,-22-22,0 22,0-22,0 0,0 0,-22 0,22 0,-22 0</inkml:trace>
  <inkml:trace contextRef="#ctx0" brushRef="#br0" timeOffset="122697">7739 7034,'0'0,"0"0,22 0,-22 0,0 0,0 0,0 0,0 0,22 22,-22 0,0 22,22-22,-22 22,0-22,0 0,0 0,22 0,-22-22,0 0,0 0,0 0</inkml:trace>
  <inkml:trace contextRef="#ctx0" brushRef="#br0" timeOffset="123429">7982 7034,'22'0,"-22"0,0 0,0 0,0 22,0 0,0 0,0 22,0 0,0 0,0-22,0 22,0 0,0-22,0-22,0 22,0-22,0 0,0 0,0 0,0-22,0 0,0 0,0-22,0 0,0 0,0 22,0-22,0 22,0 0,0 0,22 0,0 22,-22-23,22 23,0 0,0-22,0 22,-22 22,22-22,-22 23,0-1,0 0,0 0,-22 0,0 0,0 0,0 0,0-22,22 22,-22-22,22 0,0 0,0 0,0 0,22-22,0 22,0-22,22 0,-22 22,22-22,-22 22,0 0,0 22,-22-22,22 22,-22 0,0 22,-22-22,0 0,22 22,-22-22,0-22,-22 22,22 0,0-22,0 0,0 0,0-22,0 22,0-22,22 0</inkml:trace>
  <inkml:trace contextRef="#ctx0" brushRef="#br0" timeOffset="123889">8378 7034,'23'0,"-23"0,0 0,0 0,0 0,0 0,0 0,0 0,0 0,0 22,-23 0,1 0,22 0,-22 22,0-22,22 22,0-22,0 22,22-22,0 0,-22-22,22 22,1-22,-1 0,0-22,0 22,0-22,-22 0,22 0,-22 0,0-22,-22 22,22-22,-22 22,0-22,0 22,0 0,22 22,-23 0,1 0,0 0,0 0,22 22,-22-22,22 22,0-22</inkml:trace>
  <inkml:trace contextRef="#ctx0" brushRef="#br0" timeOffset="124361">8753 6989,'22'0,"-22"0,-22 0,22 0,-22-22,22 22,-22 0,22 22,-22-22,0 22,0-22,0 23,0-1,0-22,22 0,0 22,0-22,0 22,0-22,22 22,-22-22,22 22,0-22,0 0,0 22,0-22,0 22,0-22,-22 0,22 22,0-22,-22 0,22 0,-22 22,0-22,-22 0,22 22,-22-22,0 22,22-22,-22 0,0 0,0 0,0 0,0-22,22 0</inkml:trace>
  <inkml:trace contextRef="#ctx0" brushRef="#br0" timeOffset="124749">8908 6989,'22'0,"-22"0,0 0,0 0,22 0,-22 22,0-22,0 0,0 23,0-1,0 0,0 0,0 22,0-22,0 0,0 0,0 22,0-44,0 22,0 0,22-22,-22 22,22-22,-22 22,22-22,0 0,0 0,0 0,22 0,-22 0,0-22,0 22,0 0,0-22,-22 22,22 0,-22-22</inkml:trace>
  <inkml:trace contextRef="#ctx0" brushRef="#br0" timeOffset="124961">8974 7232,'-22'0,"22"0,0 0,0 0,0-22,22 22,0 0,0-22,0 22,22 0,-22 0,0 0,-22 0</inkml:trace>
  <inkml:trace contextRef="#ctx0" brushRef="#br0" timeOffset="125177">8996 7056,'0'-22,"-22"22,22 0,22 0,-22-23,44 23,-22-22,22 22,-22-22,22 22,-22 0,0 0,0 0</inkml:trace>
  <inkml:trace contextRef="#ctx0" brushRef="#br0" timeOffset="126393">10231 7011,'-22'23,"22"-23,0 0,-23 0,23 0,0 0,0 0,0 0,0 0,0 0,0 0,0 0,0 0,0 0,0 0,0 0,0 0,0 0,0 0,0 0,0 0,23 0,-1 0,-22 0,22 0,0 0,0 0,0 0,0 22,-22-22,22 22,-22-22,0 22,0 0,0 0,-22 0,0 22,0-22,-22 22,22-22,-23 0,23 22,0-22,0-22,0 22,22-22,0 0,0 0,22 0,-22 0,22-22,22 22,-21-22,21 0,-22 22,0 0,0 0,0-22,-22 22,0 0,0 0,0 0,0 0,0 0,0 0,0 22</inkml:trace>
  <inkml:trace contextRef="#ctx0" brushRef="#br0" timeOffset="126881">10583 7254,'0'22,"0"0,-22-22,22 0,0 22,0-22,-22 0,22 22,0-22,-22 0,22 0,0 22,0-22,0-22,0 22,0-22,0 22,22-22,0 0,-22 0,22 22,-22 0,0 0,0 22,0-22,-22 22,22-22,-22 22,22 0,-22-22,22 22,-22-22,22 0,0 0,-22 0,22-22,0 22,22-22,-22 0,22 0,-22 22,22-22,-22 22,0 0,0 22,0-22,0 22,-22-22,22 22,0-22</inkml:trace>
  <inkml:trace contextRef="#ctx0" brushRef="#br0" timeOffset="128357">10980 7100,'22'0,"-22"0,0 0,0 0,0 0,0 0,0 0,0 0,0 22,22 0,-22 0,0 22,0 0,0 22,22-22,-22 0,0-22,0 0,0 0,0-22,0 0,0 0,0-22,0 0,-22-22,22 0,-22-22,22 22,0-22,-22 22,22-22,0 44,22-23,-22 23,22 0,22 22,-22-22,23 0,-1 22,-22 0,0 22,0 0,0 0,-22 22,0-21,0 21,0-22,-22 0,0 22,0-22,-22 0,22 0,-23 0,23-22,0 0,0 0,22 0,0 0,0 0,0 0,22 0,0 0,0 0,23 22,-23 0,0 0,0-22,0 22,0-22,-22 22,22-22,-22 0,0 0,0 0,0-22</inkml:trace>
  <inkml:trace contextRef="#ctx0" brushRef="#br0" timeOffset="128905">11421 6967,'22'22,"-22"-22,0 0,0 0,0 22,0 1,0-1,0 22,0 22,0-22,0 0,0-22,0 0,0 0,0 0,0-22,0 0,0 0,0-22,0 0,0 0,0-44,0 22,0 0,0 0,0 0,22 21,-22 1,0 22,0 0,22 0,0 0,0 22,-22 23,45-1,-23-22,0 22,0 0,22 0,-22-22,0 0,0-22,-22 0,22 0,-22 0,0-22,0 0,0-22,0 0,0 0,0 0,0 0,-22-1,22 23,0 22,0-22,0 22,0 0,0 22,0-22</inkml:trace>
  <inkml:trace contextRef="#ctx0" brushRef="#br0" timeOffset="129393">12016 7011,'0'23,"0"-23,-22 0,22 0,0 22,0 0,0 0,-22 44,22-22,-22 0,22 22,-22-22,0 0,22-22,-22 0,22-22,0 0,0 0,0-22,22 0,-22-22,22-22,0 0,0 0,0 0,0 0,1 21,-23 23,22 0,-22 22,22 0,0 0,0 22,0 22,0 1,0-1,-22 0,22 0,0 0,-22 0,22-22,-22 0,0-22,0 22,0-22,0 0,0 0,0-22,0 22,-22-22</inkml:trace>
  <inkml:trace contextRef="#ctx0" brushRef="#br0" timeOffset="129589">12016 7166,'-22'22,"0"-22,22 0,22 0,0 0,23-22,-1 22,0 0,0 0,0 0,-22 0,0 0</inkml:trace>
  <inkml:trace contextRef="#ctx0" brushRef="#br0" timeOffset="129933">12898 7011,'45'0,"-23"0,-22 0,0 0,0 0,0 0,0 0,0 0,0 0,0 45,0-23,0 22,0 22,22-22,-22 0,0 0,0 0,0 0,22-44,-22 22,0-22,0 0,0-22</inkml:trace>
  <inkml:trace contextRef="#ctx0" brushRef="#br0" timeOffset="130325">13207 7078,'44'-22,"-44"22,0 0,-22-22,22 22,-22 0,0 0,0 0,0 22,-22-22,22 22,-22 0,22 0,22-22,-22 22,22-22,22 0,-22 22,22-22,22 22,-22-22,22 0,0 22,0-22,-22 22,0-22,0 22,0-22,-22 22,0 0,-22 0,0-22,0 22,-22 0,22-22,-22 22,22-22,0-22,0 22</inkml:trace>
  <inkml:trace contextRef="#ctx0" brushRef="#br0" timeOffset="131433">14111 7078,'0'0,"0"0,22-22,-22 22,0 0,0-22,0 22,0 0,0 0,0 0,0-23,-22 23,22 0,0 0,-22 0,22 0,-22 0,0 0,22 0,-22 23,0-23,0 0,0 22,22-22,-22 22,22-22,0 0,0 22,22-22,-22 0,22 0,22 0,-22 22,22-22,0 0,-22 22,0-22,0 22,0-22,-22 22,0 0,0-22,0 22,-22-22,22 22,-22-22,0 22,-22-22,0 22,22-22,-22 0,22 0,0-22,0 0,0 0,22 22,0-22,0 0</inkml:trace>
  <inkml:trace contextRef="#ctx0" brushRef="#br0" timeOffset="131697">14376 7011,'22'0,"-22"23,0-23,0 0,0 0,22 0,-22 0,0 22,22 0,-22 0,22 22,-22 0,0 0,0 0,0-22,0 0,0 0,0-22,0 0,0 0</inkml:trace>
  <inkml:trace contextRef="#ctx0" brushRef="#br0" timeOffset="132245">14640 6989,'0'45,"0"-45,0 22,-22 22,22-22,0 22,0 0,22 0,-22 0,0-22,0 0,0 0,0 0,0-22,22 0,-22 0,0-22,0 22,0-44,0 22,-22-22,22 0,0 0,0 0,0 22,0 22,0-22,0 22,0 0,0 0,0 22,22-22,-22 22,22 0,0 22,23 0,-23-22,0 22,0-22,0 0,0-22,0 0,0 0,-22 0,0-22,22-22,-22 22,0-22,0 0,0 0,-22 0,22 0,0 21,-22 23,22-22,0 22,0 0,0 0,0 22</inkml:trace>
  <inkml:trace contextRef="#ctx0" brushRef="#br0" timeOffset="132544">15147 7034,'0'22,"-22"-22,22 0,-22 0,22 0,-22 0,22 22,-22 0,0 0,0 22,0 0,22 0,0-22,0 22,0-22,0 0,22 0,0 0,0-22,22-22,-22 22,22-22,-22 0,-22-22</inkml:trace>
  <inkml:trace contextRef="#ctx0" brushRef="#br0" timeOffset="132805">15214 7254,'0'-44,"-23"22,1 22,22-22,0 22,-22 0,22 0,0 0,0 0,0 0,22 22,-22-22,0 0,22 22,-22-22,23 22,-23-22,22 22,-22-22,22 22,-22 0,0 22,0-22,0 22,0-22,0 0,0 0,0 1,0-23,0 22,0-22,0-22</inkml:trace>
  <inkml:trace contextRef="#ctx0" brushRef="#br0" timeOffset="133137">15412 7034,'0'-23,"0"23,0 0,0 0,0 0,0 23,0-1,0 0,0 22,0-22,0 22,0-22,0 0,0 22,22-22,-22 0,0-22,0 22,0 0,22-22,-22 22,22-22,-22 0,22 0,0 0,0 0,0-22,0 22,0-22,23 22,-23-22,0 0</inkml:trace>
  <inkml:trace contextRef="#ctx0" brushRef="#br0" timeOffset="133480">15743 7034,'0'0,"0"0,0 0,0 0,0 0,0 0,0 22,0 0,0 0,0 0,-22 22,22 0,0-22,0 22,0-22,0 0,0 0,22 0,0 0,-22-22,22 0,0 0,22 0,-22 0,0 0,22-22,-22 0,0 22,0-22,-22 0</inkml:trace>
  <inkml:trace contextRef="#ctx0" brushRef="#br0" timeOffset="133653">15721 7232,'-22'22,"22"-22,22 0,-22-22,44 22,-22-22,22 22,-22-22,0 22,-22 0</inkml:trace>
  <inkml:trace contextRef="#ctx0" brushRef="#br0" timeOffset="133833">15632 7011,'0'0,"23"0,-23-22,22 22,22-22,0 0,22 0,-22 0,0 22,-44 0</inkml:trace>
  <inkml:trace contextRef="#ctx0" brushRef="#br0" timeOffset="134996">16559 6967,'22'22,"-22"-22,22-22,-22 22,22 0,-22 0,22 0,-22 0,0 0,0 0,0 0,0 0,0 0,-22 0,22 0,-22 0,0 0,-23 22,23-22,0 22,0-22,0 23,0-23,22 0,0 0,0 22,0-22,22 0,0 22,22-22,1 22,-1-22,0 0,0 22,0 0,-22-22,0 22,-22 0,0 0,-22 0,0-22,0 22,0-22,-22 22,22-22,0 0,0-22,0 0,22 0,-23 0,23 0</inkml:trace>
  <inkml:trace contextRef="#ctx0" brushRef="#br0" timeOffset="135256">16867 6835,'22'0,"0"0,-22 22,0-22,0 0,0 22,0 0,0 22,0-22,0 22,0 1,0-1,0-22,0 22,0-22,0 0,0 0,0-22,0 0,0 0,22 0,-22-22</inkml:trace>
  <inkml:trace contextRef="#ctx0" brushRef="#br0" timeOffset="136024">16757 6901,'0'0,"0"0,0-22,22 22,0-22,22 22,22-22,0 22,-21-22,21 22,-22 0,-22 0,0 0,0 22,-22-22,0 0,0 0,0 0,0 0,0 0,0 22,0-22,0 22,0 0,0 0,0 22,0 0,0-21,0 21,0 0,0 0,0-22,0 22,0-22,0 0,0-22,0 22,0-22,0 0,0 0,0-22,0 22,0-22,0 0,-22-22,22 22,-22-22,22 0,0 0,0 21,0-21,22 22,-22 0,22 0,22 22,-22-22,22 22,-22 0,0 0,0 0,0 22,-22 0,0 0,0 0,0 0,-22 0,-22 23,22-23,0 0,-22 0,22 0,22-22,-22 0,22 22,0-22,22 22,0 0,0 0,0 0,22 0,-22-22,0 22,0-22,0 22,0-22,-22 0,0 0,0 0</inkml:trace>
  <inkml:trace contextRef="#ctx0" brushRef="#br0" timeOffset="136524">17573 6989,'22'0,"-22"0,22 0,-22 0,0 0,0 0,0 0,22 0,-22 22,0-22,0 23,-22 21,0 0,22 0,-22-22,0 22,22 0,0-22,0-22,0 22,0-22,0 0,0 0,0-22,0 0,22 0,-22-22,22 0,-22-22,22 22,0-1,0 1,0 44,-22-22,22 22,-22 0,22 22,0-22,0 44,0-21,-22 21,22 0,0 0,0 0,-22 0,22 0,-22-22,0 0,0-22,0 0,0 0,0 0,-22 0</inkml:trace>
  <inkml:trace contextRef="#ctx0" brushRef="#br0" timeOffset="136684">17617 7166,'22'0,"0"0,-22 0,22 0,0 0,22 0,-22 0,22 0,-22 0</inkml:trace>
  <inkml:trace contextRef="#ctx0" brushRef="#br0" timeOffset="137288">18014 7056,'0'22,"0"-22,-22 0,22 0,0 22,0-22,0 22,0 0,0 22,0 0,0 0,0 0,0 0,0-22,0 0,0 0,0 0,0-22,0 0,0 0,0 0,22-22,-22-22,0 0,0 0,22 0,-22-22,0 22,0 0,0 22,0 22,0 0,0 0,0 0,0 22,22 0,-22 0,0 22,22-22,0 22,0 0,0 0,0-22,0 22,0-44,0 22,0-22,0 0,-22-22,22 0,-22-22,0 0,0 0,0 0,0 0,0 0,-22 0,22 22,-22 0,0 22,22 0,0 0,0 0,0 0,0 0,0 0</inkml:trace>
  <inkml:trace contextRef="#ctx0" brushRef="#br0" timeOffset="137852">18389 7011,'0'0,"0"0,0 0,0 0,0 0,0 23,22-23,-22 22,0 22,0 0,0 0,0 0,0-22,0 22,0-22,0-22,0 0,0 0,0 0,0 0,0-22,0 0,0-22,0 0,-22 0,22 0,0-22,0 43,-23-21,23 22,0 22,0 0,0 0,0 0,0 0,23 0,-1 0,-22 0,44 0,-22 22,22 0,-22-22,22 45,0-23,-22 0,0 22,0-22,0 22,-22-22,-22 22,22-22,-44 0,22 0,-22 0,0 0,0 0,0-22,0 0,-1 0,23-22,22 0</inkml:trace>
  <inkml:trace contextRef="#ctx0" brushRef="#br0" timeOffset="138228">18741 7056,'0'0,"0"0,0 0,0 0,22 0,-22 22,0 0,22 0,-22 0,0 22,0-22,0 22,0-22,0 0,0 0,0 0,0 0,0 0,22-22,1 22,-23-22,22 0,22 0,0-22,0 22,0-22,0 0,0 0,0 22,0-22,-22 22,0-22,-22 22,0-22,0 22</inkml:trace>
  <inkml:trace contextRef="#ctx0" brushRef="#br0" timeOffset="138425">18896 7232,'-44'0,"22"0,-1 0,23 0,0-22,23 22,-23 0,22 0,22-22,-22 22,0 0,0-22,0 22,0 0,-22 0</inkml:trace>
  <inkml:trace contextRef="#ctx0" brushRef="#br0" timeOffset="138604">18874 6989,'-44'0,"44"0,0 0,0 0,0 0,22 0,22-22,0 22,0 0,0 0,0 0</inkml:trace>
  <inkml:trace contextRef="#ctx0" brushRef="#br0" timeOffset="138888">19293 6967,'22'22,"0"-22,-22 22,0-22,0 23,22-1,-22 0,0 0,0 22,0 0,0 0,0 0,0-22,0 0,0 0,0-22,0 22,0-22,22-22,-22 22</inkml:trace>
  <inkml:trace contextRef="#ctx0" brushRef="#br0" timeOffset="139196">19226 6901,'0'0,"0"0,0 0,22 0,0 0,23 0,-1 0,0 0,0 22,0 0,0-22,0 22,0 0,0 23,-22-23,-22 0,0 22,0-22,0 22,-22 0,-22-22,0 22,0-22,-22 0,0 0,22-22,-22-22</inkml:trace>
  <inkml:trace contextRef="#ctx0" brushRef="#br0" timeOffset="140612">20219 7056,'0'0,"0"0,0 0,0 0,0 0,0 0,0 0,0 0,0 0,0 0,0 0,0 0,0 0,0 0,0 0,0 0,0 0,0 0,0 0,0 0,0 0,0 0,0 0,0 0,0 0,0 0,0 0,0 0,0 0,0-22,22 22,-22 0,22 0,0 0,0-23,22 23,-22-22,22 22,0 0,-22 0,22 22,-44-22,22 23,-22-23,0 22,-22 22,0-22,-22 0,22 22,-22-22,22-22,-22 22,22-22,22 0,-22 0,22-22,22 22,0-22,0 0,0 22,22-22,0 22</inkml:trace>
  <inkml:trace contextRef="#ctx0" brushRef="#br0" timeOffset="140824">20615 7144,'45'22,"-45"0,0-22,0 22,-23 0,23-22,-22 22,22-22,-22 22,22-22,-22 0,22 22,0-22,-22 0,0 0,22 0,-22 0,0 22,0-22,22 0,-22 0,0 0,0 0</inkml:trace>
  <inkml:trace contextRef="#ctx0" brushRef="#br0" timeOffset="141196">20946 7276,'0'44,"-22"-44,0 0,22 0,0 0,0 0,0 0,0 0,0 0,22 0</inkml:trace>
  <inkml:trace contextRef="#ctx0" brushRef="#br0" timeOffset="142368">21343 6967,'22'-44,"-22"22,0 0,-22 0,22 22,22-22,-22 22,0 0,0 0,0 0,0 0,22 22,-22 0,0 22,22 0,0 23,-22-1,22-22,-22 0,22 0,-22-22,0 0,22-22,-22 0,-22 0,22-22,0 0,-22-22,22 22,-22-44,22 22,-22-23,22 1,0 0,22 22,0 0,0 0,0 22,22 22,1 0,-1 0,0 0,0 22,0 22,-22-22,0 22,-22 0,-22 0,0 0,0 0,-22-21,22-1,-22-22,22 22,-22-22,44 22,-23-22,23 0,0 0,23 0,-23 22,22-22,22 22,-22 0,0 0,22 0,-22 0,0 0,0-22,-22 0,22 0,-22 0</inkml:trace>
  <inkml:trace contextRef="#ctx0" brushRef="#br0" timeOffset="142952">21938 6725,'22'22,"-22"-22,0 22,0 0,0 22,0 0,0 22,0 0,0 1,0-1,0 0,22-22,-22-22,0 0,0-22,0 0,0 0,0-22,0 0,0 0,23-44,-23 22,22-44,0 21,-22 1,0 22,22 0,-22 22,0 22,0 0,0 0,0 22,0 22,22 0,0 0,0 22,0 1,22-23,0 0,0 0,0 0,0-22,-22-22,0 0,-22 0,22-22,-22 0,0-22,0 0,-22-22,22-1,-22 1,22 22,-22 0,22 22,0 0,0 22,-22 0,22 0,0 0,0 0,0 0,22 0,-22 22</inkml:trace>
  <inkml:trace contextRef="#ctx0" brushRef="#br0" timeOffset="143456">22754 6769,'22'0,"-22"0,0 0,0 0,0 0,0 0,0 22,-22 22,0 22,0 22,0-21,0 21,0-44,22 0,-22 0,22-44,0 22,0-22,0 0,0 0,0-22,22 0,-22-22,22-22,-22 0,22-23,0 1,0 22,-22 0,0 44,22 0,-22 0,0 22,0 0,0 0,22 22,0 22,0-22,22 44,-22-22,23 22,-23-22,0 1,0-1,-22-22,22 0,-22 0,0 0,0-22,0 0,0 0,0-22,-22 0</inkml:trace>
  <inkml:trace contextRef="#ctx0" brushRef="#br0" timeOffset="143612">22688 7011,'0'23,"0"-23,22 0,-22 0,44 0,-22 0,44 0,-22 0,1 0,-1 0,-22 0</inkml:trace>
  <inkml:trace contextRef="#ctx0" brushRef="#br0" timeOffset="143936">23526 6659,'22'22,"-22"0,0 0,0 0,-22 22,22 0,0 22,0 0,22 1,-22-1,22-22,-22 22,0-44,22 0,-22 0,0-22,0 0</inkml:trace>
  <inkml:trace contextRef="#ctx0" brushRef="#br0" timeOffset="144144">23790 6725,'0'22,"0"-22,22 22,-22 0,0 0,0 22,23 0,-23 22,0-22,22 1,-22-1,0 0,0 0,0-22,0 0</inkml:trace>
  <inkml:trace contextRef="#ctx0" brushRef="#br0" timeOffset="144324">23526 7011,'-66'-22,"66"22,0 0,0 0,0 0,22 0,0 0,22 0,0 0,22 0,-22 0,0 0,0 0</inkml:trace>
  <inkml:trace contextRef="#ctx0" brushRef="#br0" timeOffset="144812">24099 6791,'0'0,"0"0,22 0,-22 22,0 0,0 0,-22 0,22 22,0 0,0 23,-22-23,22 0,-22-22,22 22,-22-22,22-22,0 22,0-22,0 0,0-22,0 22,22-44,-22 22,22-44,0 22,22-23,0-21,-22 44,0 0,0 22,-22 22,0 0,0 0,23 22,-23 0,22 22,-22 0,22 0,0 22,-22-21,22-1,0 0,-22 0,0-22,22 0,-22 0,0-22,0 0,0-22,0 0,-22 0</inkml:trace>
  <inkml:trace contextRef="#ctx0" brushRef="#br0" timeOffset="144968">24077 6967,'-22'22,"22"-22,0 0,22 22,0-22,22 23,0-23,0 0,23 0,-23 0</inkml:trace>
  <inkml:trace contextRef="#ctx0" brushRef="#br0" timeOffset="145344">24672 6791,'44'-22,"-44"22,0 0,0 0,0 0,-22 0,0 0,0 0,-22 0,0 22,22 0,-22-22,22 22,22 0,0 0,0 0,0-22,22 22,0 0,22 0,0 0,-22 0,22 1,-22-1,0 0,1 0,-23-22,0 22,-23 0,1 0,-22 0,-22 0,0-22,22 22,-22-22</inkml:trace>
  <inkml:trace contextRef="#ctx0" brushRef="#br0" timeOffset="146160">20836 7805,'22'-22,"0"22,-22 0,0 0,0 0,0 22,0-22,0 22,0 22,-22 0,22 1,0 21,-22 0,22-22,0 22,22-44,-22 22,22-22,0 0,22-22,0-22,0 0,0 0,-21-22,21 0,-22 0,0-22,0 0,-22 21,-22 1,22 22,-22 0,0 22,22 0,-22 0,22 0,0 0,0 0,-22 0,22 0,0 22,0-22,0 22,0-22</inkml:trace>
  <inkml:trace contextRef="#ctx0" brushRef="#br0" timeOffset="146732">21299 7871,'22'0,"-22"0,0 0,0 0,-22 22,22 22,0 1,0-1,0 22,0-22,0 22,0-22,0-22,0 0,0-22,0 0,0 0,0 0,0 0,0-22,0-22,0 22,0-44,0 0,0 0,22-1,-22 1,22 22,-22 0,0 22,22 22,0 0,0 0,0 22,0-22,0 22,-22 22,22-22,-22 22,0 1,0-1,-22 0,22-22,-22 0,0 0,0 0,0-22,0 22,22-22,0 0,0 0,0 0,0 0,0 0,22 22,0 0,0-22,0 22,0-22,0 22,0-22,0 22</inkml:trace>
  <inkml:trace contextRef="#ctx0" brushRef="#br0" timeOffset="147196">21740 7915,'0'22,"0"-22,-22 23,22-1,-22 22,22 0,-22 0,22 0,0 22,0-22,0-22,-22 22,22-44,0 22,0-22,0-22,22 22,-22-44,22 0,-22-22,22 0,0 0,0-22,0 43,0 1,-22 22,0 0,0 22,22 22,-22 0,22 0,-22 0,22 23,0 21,0-22,0 22,0 0,-22-22,22 0,-22-22,23 0,-23 0,0-22,0 0,0 0,-23-22,23 0,0 22</inkml:trace>
  <inkml:trace contextRef="#ctx0" brushRef="#br0" timeOffset="147348">21718 8114,'-44'0,"44"0,0 22,22-22,0 0,22 0,0 0,22 0,-22 0,0 0,1 0</inkml:trace>
  <inkml:trace contextRef="#ctx0" brushRef="#br0" timeOffset="147641">22247 7915,'22'-22,"-22"0,0 22,0 0,0 0,0 0,0 0,-22 0,0 22,0 0,-22 0,22 1,-22 21,22 0,0 0,0 0,22 0,22-22,0 22,0-22,0 0,22 0,0-22,0 0,0 0,-44 0</inkml:trace>
  <inkml:trace contextRef="#ctx0" brushRef="#br0" timeOffset="147880">22512 7893,'0'-22,"-22"22,22 0,0 0,0 0,0 22,0 0,0 0,0 23,0-1,0 22,22-22,-22 0,0-22,0 22,0-22,0 0,0-22,22 0</inkml:trace>
  <inkml:trace contextRef="#ctx0" brushRef="#br0" timeOffset="148216">22776 7871,'22'-22,"-22"22,0 0,0-22,0 22,0 0,0 22,0 0,0 0,0 45,0-23,0 0,0 0,0 0,0 0,0 0,22-22,-22 0,22-22,-22 22,22-22,0 0,23-22,-23 22,0-22,22 22,-22-22,0 0,0 22</inkml:trace>
  <inkml:trace contextRef="#ctx0" brushRef="#br0" timeOffset="148560">23482 7893,'0'0,"22"22,-22-22,0 22,0-22,0 23,0 21,0 0,0 0,0 0,0 22,0-22,0 0,0 0,0-22,0-22,0 22</inkml:trace>
  <inkml:trace contextRef="#ctx0" brushRef="#br0" timeOffset="149140">23658 7915,'0'0,"0"0,0 22,0-22,0 23,22 21,-22 0,0 0,0 0,22 22,-22-22,0-22,0 22,0-44,0 0,0 0,0 0,-22-22,22 0,0 0,0-22,0-22,22 0,-22 22,22-22,-22 43,0 1,0 22,0 0,0 0,0 0,22 22,-22 23,0-23,22 44,0-22,0 0,1 0,-1 0,22-22,-22 0,-22-22,22 0,0-22,-22 0,22-22,-22 0,22-22,-22 0,0 22,-22-23,22 23,-22 22,22-22,-22 44,22-22,0 22,-22 0,22 22,-22 0,22-22</inkml:trace>
  <inkml:trace contextRef="#ctx0" brushRef="#br0" timeOffset="149552">24253 7893,'0'-22,"-22"0,22 22,0-22,-22 22,22 0,-22 22,0-22,22 22,-22 0,0 0,22 0,-22 1,22-1,0 0,22 0,0 0,0-22,0 22,0 0,0 0,0 0,1 0,-23 0,0 22,0-22,-23 0,1 22,0-22,0-22,-22 22,22-22,0-22,22 22,-22-44,22 22</inkml:trace>
  <inkml:trace contextRef="#ctx0" brushRef="#br0" timeOffset="149776">24452 7871,'44'44,"-44"-22,0-22,0 45,22-23,-22 22,0 0,0 0,0 0,0 0,0 0,0-22,0 0,0 0,0-22,0-22,0 22</inkml:trace>
  <inkml:trace contextRef="#ctx0" brushRef="#br0" timeOffset="150160">24364 7960,'-44'-45,"44"45,0 0,0 0,22 0,0 0,0 0,0 0,22 22,0-22,0 0,-22 23,0-23,0 0,-22 22,0-22,0 0,0 0,0 22,0-22,0 22,0 0,0 0,0 0,0 22,0-22,0 22,0 0,0-22,0 0,0 0,22 0,-22-22,22 22,-22-22,44 0,-22-22,23 22,-1-22,0 0,-22 0</inkml:trace>
  <inkml:trace contextRef="#ctx0" brushRef="#br0" timeOffset="150360">24540 8202,'-22'0,"22"0,0 0,0 0,22 0,-22 0,44-22,-22 22,22-22,-22 22,0 0,-22-22</inkml:trace>
  <inkml:trace contextRef="#ctx0" brushRef="#br0" timeOffset="150535">24628 8070,'0'0,"0"-22,0 22,0-22,0 22,22-22,0 22,0-22,0 0,1-1,-1 23,0-22,-22 22,22-22,0 22,-22 0</inkml:trace>
  <inkml:trace contextRef="#ctx0" brushRef="#br0" timeOffset="150976">24893 7893,'22'44,"-22"-44,0 23,0-1,0 0,0 22,0 0,0 0,0 0,0 0,0 0,0 0,-22-22,22 0,0 0,0-22,0 0,0 0,0-22,0 0,0-22,0-22,22 22,-22-22,22 0,0 22,0 0,-22 21,0 1,0 22,0 0,0 22,0 1,0 21,-22 0,22 22,0 0,0 0,0 0,0-22,0 1,0-1,0-22,0 0,0 0,-22-22,22 0,-22-22</inkml:trace>
  <inkml:trace contextRef="#ctx0" brushRef="#br0" timeOffset="151120">24739 8136,'22'22,"0"-22,0 22,22-22,-22 22,22-22</inkml:trace>
  <inkml:trace contextRef="#ctx0" brushRef="#br0" timeOffset="151608">25157 7805,'0'22,"-22"-22,22 22,0 22,0 0,0 23,0-1,0 0,0 0,0 0,0-22,0-22,0 22,0-21,0-23,0 0,-22-23,22 1,0 0,0-44,0 0,0 0,0-22,0 22,0 21,0 1,0 0,0 22,22 22,-22 0,22 0,-22 0,23 0,-1 0,0 22,22 0,-22 0,0 22,-22 1,22-1,-22 22,0-22,-22 22,0-22,-22 0,0 0,-1-22,1 0,0-22</inkml:trace>
  <inkml:trace contextRef="#ctx0" brushRef="#br0" timeOffset="194213">19756 8731,'22'22,"-22"0,22-22,-22 0,0 0,0 0,0 0,0 0,0 0,0 0,0 0,0 0,0 0,0 0,-22 0,22 22,-22 0,0 0,-1 23,1-1,0 0,0 0,22 0,0 0,0 0,22-22,0 0,23 0,-1-22,0 0,22-22,-22-22,22 0,-22 0,-22 0,0-22,0 22,-22 22,0-23,-22 23,0 0,22 22,-22 0,-22 0,44 0,-22 22,0-22,22 0,0 0</inkml:trace>
  <inkml:trace contextRef="#ctx0" brushRef="#br0" timeOffset="194642">20197 8753,'22'44,"-22"-44,0 22,0 0,22 23,0 21,0-22,0 22,22-22,-44 0,22-22,0 0,-22 0,0-22,0 0,0 0,0-22,-22 0,22-22,-22 0,22-22,-22 22,22 0,-22 0,22 22,-22-1,22 23,0 0,0 0,22 0,0 0,0 0,22 0,-22 0,22 0,0 0,0 0,-22 0,22 0,-22 0,-22 0</inkml:trace>
  <inkml:trace contextRef="#ctx0" brushRef="#br0" timeOffset="194798">20219 8996,'44'44,"-44"-44,22 0,0 0,22 0,22 0,0 0,-66 0</inkml:trace>
  <inkml:trace contextRef="#ctx0" brushRef="#br0" timeOffset="195405">21453 8819,'0'0,"0"0,0 0,0 0,0 22,0-22,0 23,0-1,22 0,-22 22,0 0,0 22,0-22,0 0,0 0,0 0,-22-22,22-22,0 22,0-22,0 0,0-22,0 0</inkml:trace>
  <inkml:trace contextRef="#ctx0" brushRef="#br0" timeOffset="195789">21299 8864,'-44'-23,"44"23,0 0,0 0,0 0,22 0,0 0,0-22,44 22,-22 0,0 0,22-22,-21 22,-23 0,22 0,-22 0,-22 0,0 0,0 0,0 0,0 0,0 22,0 0,0 23,-22-1,22 0,0 22,0 0,0-22,0 0,0 0,0-22,0 0,0-22,22 0,-22 0,22 0,-22-22,22 0,-22 22</inkml:trace>
  <inkml:trace contextRef="#ctx0" brushRef="#br0" timeOffset="196029">21938 8797,'22'0,"-22"0,0 0,0 22,0 0,0 1,0 21,0 0,0 0,0-22,0 22,0 0,0-22,0 0,0 0,0-22,0 0,-22 0,22 0</inkml:trace>
  <inkml:trace contextRef="#ctx0" brushRef="#br0" timeOffset="196185">21762 9062,'-66'0,"66"22,-22-22,22 0,0 0,22 0,0 0,0 0,22 0,0-22,0 22,0 0</inkml:trace>
  <inkml:trace contextRef="#ctx0" brushRef="#br0" timeOffset="196405">22027 8886,'22'0,"-22"0,0 0,0 22,22-22,-22 22,22 0,0 22,0-22,0 0,-22 22,22-22,-22-22,22 22,-22-22,0 0</inkml:trace>
  <inkml:trace contextRef="#ctx0" brushRef="#br0" timeOffset="196613">22335 8886,'0'22,"0"0,-22-22,22 22,-22 22,0-22,0 22,22 0,-22 0,0 0,0-22,0 22,22-44,0 22,0-22,0 0</inkml:trace>
  <inkml:trace contextRef="#ctx0" brushRef="#br0" timeOffset="197237">22468 8930,'22'22,"-22"0,0 0,-22 22,-1 0,23 0,-22 0,22 0,0 0,0 1,0-23,0 0,22-22,-22 0,0 0,23-22,-23-23,22 1,0 0,0-22,0 0,0 22,-22 0,0 22,22 0,-22 22,0 0,0 22,0-22,22 44,-22-22,0 22,22 0,-22 22,0-44,0 22,22-22,-22 0,0 1,0-23,0 0,22-23,-22 1,22-22,0 0,-22-22,22 22,0-22,0 22,0 22,-22 22,22 0,-22 0,22 22,-22 22,0 0,22 22,-22 0,0-22,0 0,0 1,0-23,0-22,0 22,0-22,0-22,0 22,23-22,-23-23</inkml:trace>
  <inkml:trace contextRef="#ctx0" brushRef="#br0" timeOffset="197485">23063 8908,'22'22,"0"-22,-22 0,0 22,0-22,22 22,-22 22,0 0,0 0,0 0,0 22,0-22,0 1,0-23,-22 22,22-44</inkml:trace>
  <inkml:trace contextRef="#ctx0" brushRef="#br0" timeOffset="198009">23305 8996,'0'22,"-22"0,22 0,-22 0,22 0,0 0,0 0,0 22,0-22,22 22,-22-22,0 1,22-23,-22 0,0 0,0 0,0 0,0-45,22 23,-22-22,0 0,0 0,0 0,0 22,0 22,0 0,0 0,0 0,0 0,0 44,22-22,-22 0,23 22,-1 0,0 0,0-22,0 23,0-23,0-22,0 22,-22-22,22 0,-22-22,22 0,-22-23,22 1,-22 0,0-22,0 22,0 0,0 0,-22 22,22 0,0 22,-22 0,22 0</inkml:trace>
  <inkml:trace contextRef="#ctx0" brushRef="#br0" timeOffset="198273">23857 8974,'0'22,"-22"0,-1 0,23 0,0 0,0 22,0 0,0 0,23 0,-23-22,22 23,0-23,0-22,0 0,0 0,0 0,0-22</inkml:trace>
  <inkml:trace contextRef="#ctx0" brushRef="#br0" timeOffset="198489">23790 9194,'22'0,"-22"0,23 0,-23 0,22-22,22 22,0-22,-22 0</inkml:trace>
  <inkml:trace contextRef="#ctx0" brushRef="#br0" timeOffset="198669">23746 9040,'-44'0,"44"0,0 0,0 0,22 0,22-22,0 22,23-44,-23 22,22 0,-44 0</inkml:trace>
  <inkml:trace contextRef="#ctx0" brushRef="#br0" timeOffset="201981">4057 8092,'0'-22,"22"22,-22-22,0 22,0 0,0 0,0 0,0 0,0 0,0 0,0 0,0 0,0 0,0 0,0 0,0 0,0 0,0 0,0 0,0 0,0 22,0-22,0 44,22 0,-22 22,0 0,22 0,-22-21,0 21,0-44,0 22,22-22,-22-22,0 22,0-22,0 0,0 0,0-22,0 22,0-22</inkml:trace>
  <inkml:trace contextRef="#ctx0" brushRef="#br0" timeOffset="202521">3881 8114,'-45'22,"23"-22,22 0,0 0,0 0,22 0,1-22,-1 22,44-22,-22 22,22 0,0 0,0-22,0 22,1 0,-1 0,-22 0,0 0,-22-22,0 22,-22 0,22 0,-22 0,0 0,0 0,0 0,0 0,-22 0,22 0,-22 0,22 22,0-22,-22 22,22-22,0 22,-22 0,22-22,0 22,0 0,0 0,0 22,0 0,0 0,0 0,0-21,0 21,22-22,-22 0,0 0,0-22,0 0,0 0,0 0,0-22,22 0,-22 0</inkml:trace>
  <inkml:trace contextRef="#ctx0" brushRef="#br0" timeOffset="202749">4674 8004,'22'22,"-22"-22,0 22,0 22,22 0,-22 22,0-22,0 22,22-22,-22 1,0 21,22-44,-22 22,0-22,0 0,0-22,0 0,0 0</inkml:trace>
  <inkml:trace contextRef="#ctx0" brushRef="#br0" timeOffset="202932">4564 8378,'-44'23,"44"-23,0 0,0 0,0 0,0 0,22 0,-22 0,22 0,0 0,22 0,0-23,0 23</inkml:trace>
  <inkml:trace contextRef="#ctx0" brushRef="#br0" timeOffset="203169">4961 8158,'0'0,"0"0,22 0,-22 0,0 0,0 0,0 0,22 0,-22 22,22 0,0 0,0 22,0 0,0-22,-22 22,22-21,-22-23,22 22</inkml:trace>
  <inkml:trace contextRef="#ctx0" brushRef="#br0" timeOffset="203392">5226 8136,'0'0,"0"0,0 0,0 0,0 0,22 22,-22 0,0 22,-22 22,22 0,-23 1,23-1,0 0,-22-22,22-22,0 0,0 0,0-22</inkml:trace>
  <inkml:trace contextRef="#ctx0" brushRef="#br0" timeOffset="203961">5446 8224,'44'0,"-44"0,0 0,22 0,-22 22,0 0,0 22,0 0,22 1,-22-1,0 0,22-22,-22 0,0-22,0 0,0 0,0-22,0 0,0-22,22 0,-22-23,0 1,22 22,-22 22,22 0,-22 22,22 0,-22 0,22 44,1-22,-1 22,-22 0,22 0,-22 1,22-23,-22-22,0 22,22-22,-22 0,0 0,0-22,0 0,22-23,0 1,22 0,-22 0,0 22,0 0,0 22,0 22,0 0,-22 22,22 0,-22 0,22 23,-22-23,0-22,0 22,0-44,0 0,0 0,0 0,0 0</inkml:trace>
  <inkml:trace contextRef="#ctx0" brushRef="#br0" timeOffset="204233">6262 8180,'0'22,"0"-22,0 0,0 0,0 0,22 0,-22 0,0 22,0 0,0 22,0 22,0-21,0 21,0-22,0 0,0-22,0-22,0 0,22 0,-22 0</inkml:trace>
  <inkml:trace contextRef="#ctx0" brushRef="#br0" timeOffset="204748">6482 8136,'44'0,"-44"22,0-22,0 44,0 0,0 0,0 22,0 1,0-1,0-22,0 0,0 0,0-44,0 22,0-22,22-22,-22 0,0-22,0 0,0-22,22-23,-22 23,23 0,-23 22,0 44,0 0,22 0,-22 44,0-22,0 22,22 0,0 23,0-23,0 0,22 0,-22-22,0 0,0-22,0 0,0 0,0-22,-22-22,22 0,-22-22,0-1,0 23,0-22,0 44,0-22,0 44,0 0,0 0,0 0,0 22,0-22,0 22,0 0</inkml:trace>
  <inkml:trace contextRef="#ctx0" brushRef="#br0" timeOffset="205005">7100 8180,'22'-44,"-22"44,0 0,0 22,0 0,0 0,0 44,-22-22,22 22,0-21,0-1,22 0,0-22,0 0,0 0,0-22,22 0,0-22,0 0,-22-22,22 22,-22-22</inkml:trace>
  <inkml:trace contextRef="#ctx0" brushRef="#br0" timeOffset="205160">7276 8290,'-66'44,"22"-44,22 22,22-22,0 0,0 0,22-22,0 22,0-22,22 0,0 22</inkml:trace>
  <inkml:trace contextRef="#ctx0" brushRef="#br0" timeOffset="205313">7210 8158,'-44'0,"44"0,0 0,0-22,22 22,22-22,0 0,-22 0,-22 22</inkml:trace>
  <inkml:trace contextRef="#ctx0" brushRef="#br0" timeOffset="205692">7430 7915,'44'0,"-44"0,23 0,-23 0,22 0,0 22,0-22,-22 23,22-1,0 0,0 0,0 22,0-22,0 22,0 0,-22-22,0 22,22 0,-22-22,0 22,0-22,0 23,0-23,0 0,0 0,22 0,-22-22,0 22,0-22,0 0,0 0,0-22,0 22,0-22,0 0,0 0</inkml:trace>
  <inkml:trace contextRef="#ctx0" brushRef="#br0" timeOffset="206593">7629 8048,'-44'-44,"22"22,0 0,0-1,22 23,0 0,0-22,-22 22,22 0,0 0,0 0,0 0,0 0,0 0,0 0,0 0,0 0,0 0,0 0,0 0,0 0,22 0,-22 22,0 1,22-1,0 22,0 0,0 0,-22 22,22-22,0 22,0-22,-22 0,0-21,0-1,0-22,0 0,0 0,0-22,-22 22,0-45,0 23,0-44,0 22,0 0,0 0,0 0,-1 22,23 0,0 0,0 22,-22-22,22 22,0 0,0 0,0 0,0 0,0 0,0 0,0 0,0 0,0 22,0-22,22 0,-22 22,0-22,0 22,23 0,-23-22,0 22,0-22,22 0,-22 0,0-22,22 0,0 0,-22-22,22-23,0 23,0 22,-22-22,22 44,0 0,0 0,0 22,0 0,0 22,0 1,22-23,-22 22,0-22,0 0,0 0,0-22,-22 0</inkml:trace>
  <inkml:trace contextRef="#ctx0" brushRef="#br0" timeOffset="207577">11576 8092,'22'-22,"-22"0,0 22,0 0,0 0,0 0,0 0,0 0,0 0,0 22,0 0,0 22,0 22,0 0,0 0,0 1,0-1,22-22,-22-22,22 0,0 0,0-22,0-22,22 0,0-22,0-22,0-1,-22 1,0 0,0-22,-22 44,0 0,0 0,0 22,0 22,0 0,0 0,0 0,-22 0,22 0,0 0,0 0,0 0,0 0,22 22,-22-22</inkml:trace>
  <inkml:trace contextRef="#ctx0" brushRef="#br0" timeOffset="208136">12127 7960,'22'-23,"-22"23,0 0,22 0,-22 0,0 23,0-1,0 22,0 22,0 0,-22 0,22 0,-22-22,22-22,0 0,0 1,0-23,0-23,0 1,0 0,0-22,22-22,-22 0,22 0,0 0,0 0,0 21,22 1,-22 22,0 22,0 0,0 22,0 0,-22 0,22 23,-22-1,-22 0,22 0,-44 0,22 0,0-22,-22 0,22 0,0 0,22-22,-22 0,22 0,22 0,0 0,22 22,-22-22,44 0,-22 22,-22-22,23 22,-23-22,-22 22,22-22</inkml:trace>
  <inkml:trace contextRef="#ctx0" brushRef="#br0" timeOffset="208564">12634 8048,'22'0,"-22"0,0 0,0 22,0 22,-22 0,22 22,-22 0,22 0,-22-21,0-1,22 0,0-44,0 22,0-22,0 0,0-22,0 0,22-44,0-1,0-21,22 0,-22 22,0 0,22 22,-22 22,-22-1,22 46,0-1,-22 22,0 22,22 0,-22 0,22 22,-22-22,0-21,0-1,0 0,0-44,0 22,0-22,0-22,0 0</inkml:trace>
  <inkml:trace contextRef="#ctx0" brushRef="#br0" timeOffset="208727">12678 8224,'0'22,"0"0,22-22,0 0,22 0,22 0,-22 0,0-22,-44 22</inkml:trace>
  <inkml:trace contextRef="#ctx0" brushRef="#br0" timeOffset="209016">13229 8004,'22'-22,"-22"22,0 0,-22 0,22 0,-22 22,22-22,-22 22,0 22,0 0,-22 0,22 0,22 22,-22-22,22 0,0 1,22-23,0 22,0-44,22 22,0-22,-22-22,22 0,0 0,-22 0,-22 22</inkml:trace>
  <inkml:trace contextRef="#ctx0" brushRef="#br0" timeOffset="209248">13472 8092,'0'-22,"0"22,0 0,0 0,0 0,0 0,0 44,0-22,0 22,0 22,0-22,-22 22,22-21,0-23,22 22,-22-44,0 22,22-22</inkml:trace>
  <inkml:trace contextRef="#ctx0" brushRef="#br0" timeOffset="209568">13692 8004,'0'0,"0"0,0 0,0 22,0 0,22 22,-22 0,22 0,-22 22,0-22,0 0,0 0,22-21,-22-1,0 0,22-22,-22 22,22-22,0 0,1 0,-1-22,0 0,22 22,-22 0,22-22,-22 22,0-23,0 23,0-22,-22 22,0 0</inkml:trace>
  <inkml:trace contextRef="#ctx0" brushRef="#br0" timeOffset="213448">3881 9106,'0'0,"0"0,-22 0,22 0,0 0,0 0,0 22,0-22,0 0,0 0,0 0,0 0,0 0,0 0,0 0,0 0,0 0,0 0,22 0,0 0,0 0,44 0,0 0,0 0,0 0,0 22,1-22,-1 22,-22-22,0 22,-22-22,0 0,-22 0,0 0,-22 0,0 0,-22-22,0 22,0-22,-1 0,1 0,-22 0,22 0,-22 22,22 0,0 0,0 0,0 22,22-22,22 0,0 22,0-22,22 22,0-22,22 22,22 0,0 0,0 0,0 0,0-22,1 22,-23-22,0 0,-22 0,0 0,-22 0,0 0,-22 0,0 0,0 0,-22 0,-22 0,21 0,1-22,-22 22,44 0,-22 22,22-22,0 0,22 0,0 0,22 0,22 0,-44 0</inkml:trace>
  <inkml:trace contextRef="#ctx0" brushRef="#br0" timeOffset="214340">6593 9305,'22'22,"-22"-22,0 0,0 0,0 0,0 0,0 0,0 0,0 0,0 0,0 0,0 0,0 0,0 0,0 22,0-22,0 22,22 22,-22 0,0 22,0-22,22 0,0 0,0 0,0-22,0 0,22-22,-22 0,22-22,0 0,0-22,0-22,-22 22,1-22,-1 0,-22 22,0 0,0 22,-22-1,22 1,0 22,0 0,0-22,0 22,0 0,0 0,0 0,0 22,0-22,-23 0,23 0,0 22,0 1</inkml:trace>
  <inkml:trace contextRef="#ctx0" brushRef="#br0" timeOffset="217744">7254 9371,'0'22,"0"-22,0-22,-22 22,22 0,0 0,0 0,0 0,0 0,0 0,0 0,0 0,0 0,0 0,0 0,0 0,0 0,0 0,0 0,0 0,0 22,0 0,0 22,0 0,-22 22,22 0,0-22,0 0,-22 1,22-23,0-22,0 22,0-22,0-22,0 22,0-22,0-23,0 1,0-22,0-22,0 22,22-22,0 22,0-1,22 23,-22 0,0 22,22 22,-22 0,0 0,0 22,23 22,-45 0,22 0,-22 1,0-1,0-22,-22 22,-1-22,1 0,0 0,0 0,-22-22,22 0,22 0,-22 0,22-22,0 22,0 0,0 0,0 22,22-22,0 22,0 0,0 0,0 22,0-22,23 22,-23-22,0 0,0 1,-22-1,22 0,-22-22,0 0,0 0,22-22</inkml:trace>
  <inkml:trace contextRef="#ctx0" brushRef="#br0" timeOffset="218217">7783 9349,'22'0,"-22"0,0 0,0 0,0 22,-22 0,22 22,0 0,-22 0,22 0,0-22,0 22,0-44,0 22,0-22,0 0,0 0,0-22,0 0,0 0,0-22,22-22,0 0,-22 0,22 22,0-1,0 23,0 0,0 22,0 0,-22 0,23 44,-1-22,0 45,0-1,0 0,0 0,-22 0,0-22,22 0,-22 0,0-21,22-23,-22 0,0 0,0 0,0-23,0 1,0-22,0 0,0 44</inkml:trace>
  <inkml:trace contextRef="#ctx0" brushRef="#br0" timeOffset="218404">7960 9481,'-67'44,"45"-22,0-22,0 22,22-22,0 0,22 0,-22 0,22-22,0 22,22 0,1-22,-1 22,0-22,0 22,-22 0,0-22</inkml:trace>
  <inkml:trace contextRef="#ctx0" brushRef="#br0" timeOffset="218748">8334 9459,'44'-66,"-21"44,-23 0,22 0,-22 0,22 22,-22 0,0 0,-22 0,22 0,-22 22,-1-22,1 22,-22 22,22-22,0 22,0-22,22 22,0 0,0 0,0 0,22 0,22-22,-22 0,22 1,1-23,-1 0,0 0,0-45,0 23,0 0,-44 22</inkml:trace>
  <inkml:trace contextRef="#ctx0" brushRef="#br0" timeOffset="219064">8753 9260,'44'0,"-44"0,0 0,0 0,0 0,0 0,22 0,-22 0,0 22,0 1,0 21,0 0,0 0,0 0,22 0,-22 0,0 0,0 0,23-22,-23 0,0-22,0 0,0 0,0 0,22 0,-22-22,0 0</inkml:trace>
  <inkml:trace contextRef="#ctx0" brushRef="#br0" timeOffset="219440">9062 9282,'66'-22,"-66"0,0 22,0 0,22 0,-22 0,0 0,0 22,-22 0,22 23,0-1,-22 22,22-22,0 0,0 0,0-22,0 22,22-22,-22-22,22 22,0-22,22 0,-22 0,45-22,-23 0,0 0,22-22,-22 22,-22 0,0 22,0-22,0 22,-22 0,0 0</inkml:trace>
  <inkml:trace contextRef="#ctx0" brushRef="#br0" timeOffset="223295">3131 10429,'0'-22,"0"22,0 0,0 0,0 0,22 0,-22 0,0 0,0 0,0 0,0 0,0 0,0 0,0 0,0 0,0 0,0 0,0 0,0 0,0 0,0 0,0 0,0 0,0 0,0 0,0 0,-22 22,22-22,0 22,0 0,0 0,0 0,0-22,0 22,0-22,0 0,0 0,22 0,-22 0,0 0,0 0,0 0,0 0,0 0,0 0,0 0,0 0,0 0,0 0,0 0,0 0,0 22,0-22,0 0,0 0,0 0,0 0,0 0,0 22,0-22,0 0,0 22,0-22,0 22,0-22</inkml:trace>
  <inkml:trace contextRef="#ctx0" brushRef="#br0" timeOffset="224239">3440 10561,'0'0,"0"0,0 0,0 0,0 0,0 0,0 0,0 22,0-22,-22 0,22 22,0-22,-23 0,23 0,0 0,0 0,0 0,0 0,0 0,0 0,0 0,0 0,0-22,23 22,-23 0,0 0,0 0,0 0,0 0,0 0,0 22,0-22,0 0,0 0,0 0,0 0,0 0,0 0,0 0,0 0,0 0,0-22,22 22,-22 0,0 0,22-22,-22 22,0 22,22-22,-22 0,0 22,0-22,0 22,0-22,0 0,0 0,0 0,0 0,0-22,0 22,0-22</inkml:trace>
  <inkml:trace contextRef="#ctx0" brushRef="#br0" timeOffset="277852">3770 10561,'0'0,"-22"-22,22 22,0 0,0 0,0 0,0 0,0 0,0 0,0 0,0 0,0-22,22 22,-22-22,0 22,0 0,0 0,0 0,0 0,0 0,0 0,0 0,22 22,-22 0,0 0,0 22,0-22,0 0,0 1,0-23,0 22,0-22,0 0,0 0,0 0,0 0,0 0,0 0,0 0,0 0,0 0,0 0,0-22,0 22,0-23,0 1,0 0,0 0,0-22,22 22,-22 0,22-22,1 22,-1 0,0 0,0-22,0 44,22-22,-22 22,0 0,0 0,0 22,-22 0,22 0,-22 22,0 0,0-22,0 0,0 0,0 0,0-22,0 0,0 0,0 0,-22 0,22 0,0 0,0-22,0 22,0-22,22-22,-22 22,22-22,0 22,-22 0,22 0,0 0,0 22,-22 0,22 0,-22 22,22 0,-22 22,22 0,-22 0,0 0,0 0,0-22,0 0,-22 0,22 1,0-1,0-22,0 22,0-22,0 0,0 0,0 0,0 0,0 0</inkml:trace>
  <inkml:trace contextRef="#ctx0" brushRef="#br0" timeOffset="278536">4520 10253,'0'22,"0"0,0-22,0 22,0-22,0 22,0 22,0-22,0 22,0 0,0 22,22-22,-22 0,0 1,0-1,0-22,0-22,0 22,0-22,0 0,0-22,0 0,-22 0,22-22,0-23,-22 23,22-22,0 0,0 22,0 0,0 22,0 0,22 0,-22 22,22 0,0 0,0 22,0 0,0 0,0 22,0-22,-22 0,0 0,0 0,0 0,-22 0,0 0,0 0,0 0,22 0,-22-22,0 0,22 22,0-22,0 0,0 0,0 22,0 1,22-23,-22 22,22 0,0 0,0 0,0-22,22 0,-22 22,0-22,-22 0,22 0,1 0,-23 0</inkml:trace>
  <inkml:trace contextRef="#ctx0" brushRef="#br0" timeOffset="279148">4829 10451,'22'0,"-22"0,0 0,0 0,0 0,0 22,22 0,-22 22,0 0,0-22,0 22,22 1,-22-23,0 0,0 0,0-22,0 0,0 0,0 0,-22 0,22 0,0 0,0-22,-22-22,22-1,0 1,0-22,0 22,0 22,0 0,0 22,0 0,0 0,22 0,-22 0,22 22,0 22,0 0,0 0,0 0,0 1,0-1,22-22,-22 0,0 0,0-22,0 0,-22-22,22 22,-22-22,0-22,0 0,-22-1,22-21,-22 0,22 0,-22 22,22 22,0 0,0 22,0 0,0 0,0 0,0 0,0 0,0 22,0-22</inkml:trace>
  <inkml:trace contextRef="#ctx0" brushRef="#br0" timeOffset="279660">5424 10253,'0'0,"0"0,0 0,0 0,0 22,-22 0,22 22,-22 22,22 0,-22 22,0-22,22 1,0-23,0 0,0-22,0-22,0 0,0 0,0 0,0 0,0-22,0-22,0 0,0-23,0 1,22 0,-22 22,22 0,0 0,-22 22,22 0,0 0,0 22,0 0,0 22,0 0,0 0,-22 44,22 0,0 0,-22 22,22-21,-22-23,0 22,0-44,22 0,-22 0,0-22,0 0,0-22,0 22,0-44</inkml:trace>
  <inkml:trace contextRef="#ctx0" brushRef="#br0" timeOffset="279892">5336 10672,'-22'44,"0"-44,22 22,0-22,22 0,0-22,22 22,0-22,22 0,-22-1,0 23,0 0,-22 0,0 0,-22 0,23 0,-23 0</inkml:trace>
  <inkml:trace contextRef="#ctx0" brushRef="#br0" timeOffset="281613">6284 10517,'0'-22,"0"22,0 0,0 0,0 0,-22 0,22 0,0 0,0 0,-22 0,22 0,0 22,0-22,0 0,0 0,0 0,0 0,0 0,0 0,0 0,0 0,0 0,0 0,0 0,0 0,0 0,0 0,0 0,0 0,0 0,0 0,0 0,0 0,0 0,0 0,0 0,0 0,0 0,0 0,0 0,0 0,0 0,0 0,0 0,0-22,0 22,0 0,-22 0,22 0,-22 0,22 0,0 0,-22 0,22 0,-22 22,22-22,-22 0,22 22,-23-22,23 22,-22 0,22 0,-22 22,22-21,0 21,0 0,22-22,0 0,23 0,-23-22,0 0,22-22,-22 0,0-22,0 0,-22-1,0 23,0-22,0 22,0 0,0 22,0 0,0 0,0 0,0 44,0 0,0 1,0 21,0 22,22-22,0 22,-22 0,22-21,-22-23,0 0,0 0,0-44,0 0,0 0,0 0,0-22,-22 0,22-22,-22-23,22 1,0 66</inkml:trace>
  <inkml:trace contextRef="#ctx0" brushRef="#br0" timeOffset="282000">6504 10451,'22'-44,"-22"44,0 0,-22 0,22 0,0 22,0 0,-22 0,22 22,-22 22,22-22,0 23,0-23,0 0,0-22,22 0,0 0,0-22,0 0,0-22,1 0,-1-22,0-22,-22 21,0 1,0 0,-22 0,0 0,-1 22,1 22,0 0,0 0,0 0,0 22,22-22,-22 22,22 0,0-22,0 0</inkml:trace>
  <inkml:trace contextRef="#ctx0" brushRef="#br0" timeOffset="282412">6681 10517,'22'22,"-22"-22,0 0,22 0,-22 0,0 0,22 0,-22 22,22-22,0 0,0 0,0-22,0 0,0 0,0 0,-22 0,0 0,0 0,0 22,0-22,-22 22,0 22,0 0,0 0,0 22,-22 0,22 0,22 0,0 1,0-1,0-22,22 0,0 0,22-22,0 0,0 0,0-22,0 0,-22 0,23-22,-23 21,-22 23</inkml:trace>
  <inkml:trace contextRef="#ctx0" brushRef="#br0" timeOffset="282820">7078 10451,'0'-22,"0"0,0 22,0 0,0 0,0 0,0 0,0 0,0 0,0 22,-22-22,0 22,22 0,-23 0,1 0,22 0,0-22,0 22,0-22,0 22,22-22,1 22,21-22,-22 0,22 0,-22 0,22 22,-22-22,-22 22,22-22,-22 23,-22-1,0 0,0 0,0 0,0-22,0 22,-22-22,22 0,0 0,-1-22,1-22,22 22</inkml:trace>
  <inkml:trace contextRef="#ctx0" brushRef="#br0" timeOffset="283060">7651 10231,'22'22,"-22"-22,-22 22,22-22,0 22,0 0,22 0,-22 22,22 22,-22-22,22 22,-22-22,0 23,22-23,-22-22,0 0,0-22,0 0,0 0</inkml:trace>
  <inkml:trace contextRef="#ctx0" brushRef="#br0" timeOffset="283540">7585 10473,'-22'0,"0"0,22 0,22 0,0 0,0 0,22 0,0-22,22 22,-44 0,22 0,-22 0,22 0,-22-22,-22 22,22 0,1-22,-23 22,0 0,0 0,0 0,0 0,0 0,-23 22,23 0,0 0,-22 22,22 0,0 22,0-44,0 23,22-23,-22 0,23-22,-1 0,0 0,0-22,-22-22,22-1,-22 1,0 0,0 0,-22 22,22 0,-22 0,-22 0,21 22,1 0,0 22,22 0,-22-22,22 22,0 0</inkml:trace>
  <inkml:trace contextRef="#ctx0" brushRef="#br0" timeOffset="283972">8268 10517,'22'0,"0"0,-22 0,0 0,0 0,0 0,0 22,0 0,0 0,0 44,0-21,0-1,0 0,0-22,0 0,0-22,0 0,22 0,-22-22,0 0,22-44,-22-1,22 1,1 0,-23 22,22 0,0 22,-22 22,22 0,0 22,-22 0,22 44,-22-22,22 22,-22 1,0-23,0 0,0-22,22 0,-22-22,0 0,0-22,0 0,0-22,22 0</inkml:trace>
  <inkml:trace contextRef="#ctx0" brushRef="#br0" timeOffset="284328">8643 10429,'22'0,"-22"0,0 0,0 22,0-22,0 22,0 0,22 0,-22 22,0 0,22 0,-22 1,0-23,0 22,22-22,-22-22,0 22,22-22,-22 0,22-22,0 0,0-22,0-23,-22 23,0 0,0 0,0 0,0 22,0 22,0 0,0 0,0 0,-22 0,22 0,0 22,0-22,0 22,0 0</inkml:trace>
  <inkml:trace contextRef="#ctx0" brushRef="#br0" timeOffset="284604">9018 10495,'44'-44,"-22"44,-22-22,0 22,-22 0,22 0,0 0,-22 0,0 22,0 0,0 22,0 0,0 22,0 1,22-23,0 0,0 0,22 0,22-22,-22-22,22 0,0-22,0 0,0-44,0 0</inkml:trace>
  <inkml:trace contextRef="#ctx0" brushRef="#br0" timeOffset="284804">9327 10275,'-22'-66,"-1"66,23 0,0 0,0 0,0 44,-22-22,22 44,0 0,0-22,0 22,0 0,0 0,0-21,0-1,22-22,-22-22,0 22,0-22,23-22</inkml:trace>
  <inkml:trace contextRef="#ctx0" brushRef="#br0" timeOffset="285180">9393 10583,'0'44,"0"-44,22 0,-22 0,22 22,-22-22,22 0,22-22,-22 0,0 22,0-44,-22 22,0 0,0 0,0 0,0 22,0 0,-22 0,0 22,0 0,0 22,0 0,22 0,-22 1,22-1,0-22,22 22,0-22,0-22,0 22,22-22,0-22,-22 0,22 0,-22-22,22 0</inkml:trace>
  <inkml:trace contextRef="#ctx0" brushRef="#br0" timeOffset="285592">9812 10385,'-22'-22,"22"44,-22-22,22 22,0 0,0 0,0 0,0 22,0-22,0 22,0 0,0 1,0-1,22-22,-22 22,22-22,-22 0,22 0,0-22,-22 0,22 0,0-22,0 0,0 0,0-22,-22 0,22-1,0 1,-22 0,0 22,0 0,0 0,0 22,0-22,0 22,0 0,0 0,0 0,0 0,0 22,0-22,0 0,0 22,0-22,0 22,22-22,-22 0,0 0</inkml:trace>
  <inkml:trace contextRef="#ctx0" brushRef="#br0" timeOffset="285992">10164 10495,'45'-22,"-23"22,0-22,-22 22,0 0,22 0,-22 0,0 0,-22 0,0 22,0 0,-1 0,-21 22,22-22,0 0,0 0,22 0,0 1,0-23,0 22,22-22,0 0,22 22,-22-22,23 22,-23-22,0 22,0-22,-22 22,0 0,0 22,-22-22,0 0,0-22,0 22,-23-44,23 22,0-44,22 44</inkml:trace>
  <inkml:trace contextRef="#ctx0" brushRef="#br0" timeOffset="287056">11024 10363,'-22'-22,"22"22,-22 0,22-22,0 22,0 0,0 0,0 0,0 0,0 0,0 0,0 0,0 0,0 22,0 22,0 0,0 44,0 0,0 1,0-23,22 0,-22-44,22 22,-22-44,0 0,0 0,0-22,0 0,0-22,0-22,0 22,-22-1,0 1,0 22,0 0,0 22,0 0,0 0,0 22,22-22,0 0,0 0,0 0,44 0,0 0,0 0,22-22,0 0,-21 22,-1-22,0 0,-22 22,0-22,-22 22,0 0,0 0,-22 22,22-22,-22 44,0-22,0 44,22-21,0-1,0-22,0 22,22-44,0 22,0-22,0 0,0-44,22 22,-22-44,0 21,0-21,-22 0,0 22,-22 0,0 22,-22 0,22 22,0 0,-22 22,22-22,22 22,0 0</inkml:trace>
  <inkml:trace contextRef="#ctx0" brushRef="#br0" timeOffset="287444">11686 10451,'0'-22,"0"22,22 0,-22 0,0 0,0 22,0 0,22 0,-22 22,0 22,22-22,-22 1,0-1,0-22,0 0,0-22,22 0,-22 0,0-22,0-22,0 0,0-23,0 1,0 0,22 44,-22-22,22 22,-22 22,22-22,0 22,0 22,0-22,-22 22,22 0</inkml:trace>
  <inkml:trace contextRef="#ctx0" brushRef="#br0" timeOffset="287700">12016 10495,'23'-22,"-1"0,-22 22,0 0,0 22,22-22,-22 44,0-22,0 22,0 0,0 1,0-23,0 22,0-44,0 22,0-22,22 0,-22-22,22-22</inkml:trace>
  <inkml:trace contextRef="#ctx0" brushRef="#br0" timeOffset="288104">12237 10186,'22'-22,"-22"44,0 1,0 21,0 0,0 22,0-22,0 44,0-22,22-22,-22 23,0-45,0 22,0-44,0 0,0 0,0 0,0-22,0 0,0-23,0-21,22 22,-22 22,0-22,22 22,0 0,0 22,0-22,0 22,0 22,0 0,-22 22,23 0,-23 0,0 0,0 1,-23-23,1 0,22 0,-22 0,0-22,0 0,22-22,-22-22</inkml:trace>
  <inkml:trace contextRef="#ctx0" brushRef="#br0" timeOffset="288464">12634 10363,'66'-22,"-66"22,0 22,0-22,-22 22,0 22,22-22,-22 22,0 0,0 0,22 0,-22 1,22-1,22 0,-22-44,22 22,22-44,-22 22,22-44,-22 0,0-1,0-21,-22 22,0 0,-22 0,22 22,-22 0,-22 22,22 0,0 22,0-22,0 22,0-22,22 22,0-22</inkml:trace>
  <inkml:trace contextRef="#ctx0" brushRef="#br0" timeOffset="288856">12965 10319,'44'-22,"-44"22,0 0,-22 0,22 22,-22-22,0 0,-1 22,1 22,0-22,0 0,0 22,22-22,0 0,0 0,22-22,0 0,0 0,23 0,-23 0,22 0,-22 0,0 0,-22 22,0 0,0 0,-22 22,0 1,0-23,0 22,0-22,-1 0,1-22,22 0,-22 0,22-22,-22 0,22 0,0-22</inkml:trace>
  <inkml:trace contextRef="#ctx0" brushRef="#br0" timeOffset="289892">13185 10363,'0'-22,"0"22,0 0,-22 22,0 0,22 0,-22 22,22 0,-22 0,22 0,0-22,0 22,22-21,-22-23,22 0,0 0,22 0,-22-23,0 1,0-22,-22 0,22 22,-22-22,0 0,-22 22,22 0,0 0,0 0,-22 22,22 0,0 0,22 0,-22 0,22 22,0-22,-22 22,22 0,0 0,1 0,-23 22,22 0,-22 0,0-22,0 0,0 0,0-22,0 0,0-22,0 0,0 0,22-22,0 0,0-22,0 0,-22 22,22 22,-22 0,22 22,-22 22,0 0,0 0,22 44,-22-22,0 0,0 0,22-22,-22 22,0-44,0 0,0 0,0 0,0-22,22 0,0-22,0 0,0-22,0 22,-22 22,22 0,0 0,-22 22,22 22,-22 0,22 0,-22 22,0 0,0 0,0 0,22-22,-22 0,0 0,22 0,1-22,-23 0,22-22,0 0,0-22,0 0,0 0,0-22,0 22,-22 22,0 0,-22 0,0 22,22 0,-22 22,0 0,22 0,-22 0,0 22,22 0,0 0,0-22,0 22,22 0,0-22,0 0,0 1,22-23,-22 0,0-23,22 1</inkml:trace>
  <inkml:trace contextRef="#ctx0" brushRef="#br0" timeOffset="290836">14927 10539,'0'22,"-22"-22,0 0,22 0,-22 22,0-22,0 0,22 0,-22 0,0-22,0 22,-1-22,1 0,22 0,-22 0,0 0,22 22,0-22,0 0,0 22,22-22,0 22,-22-22,22 22,1 0,-23 22,0-22,0 44,-23-22,1 44,-22-22,22 0,0 0,0 1,0-23,0 0,22 0,0-22,22 0,0 0,0 0,22 0,-22-22,22 22,1-44,-23 22,22-1</inkml:trace>
  <inkml:trace contextRef="#ctx0" brushRef="#br0" timeOffset="291360">15346 10032,'22'-22,"-22"0,0 22,0 0,0 0,0 0,0 0,0 22,0 0,0 44,-22 0,22 23,0-1,0 0,0-22,0-22,22 0,-22-22,22-22,-22 0,0 0,22-22,-22-22,22-22,-22 0,22-22,0 44,0-22,-22 43,22 1,0 22,0 0,0 22,-22 23,22-1,0 22,-22 0,0 0,0-22,0 0,0-22,0 0,0-22,0 0,0-22</inkml:trace>
  <inkml:trace contextRef="#ctx0" brushRef="#br0" timeOffset="291760">15831 10231,'44'-45,"-44"45,0-22,-22 22,22 0,-22 0,22 22,-22 1,0-1,-22 22,22 0,-22 0,22 22,-1-22,23-22,0 0,23 0,-1-22,0-22,22 0,0-22,-22 0,22-22,-22 22,0-22,-22 21,0 23,0 22,0 0,0 22,-22 23,22-1,0 0,0 0,0 0,0-22,0 0,22 0,0-22,0 0,-22 0,22-22</inkml:trace>
  <inkml:trace contextRef="#ctx0" brushRef="#br0" timeOffset="292087">16228 10054,'22'-44,"-44"44,0 0,0 0,0 22,0 0,0-22,-1 22,1 0,0 0,22 0,0 0,0 0,0 1,0-1,22 0,23 0,-23 0,0 0,0-22,0 44,-22-22,0 0,0 0,-22 0,0 0,-22 0,21-22,1 0,-22-22,22 0,0-22,0 22</inkml:trace>
  <inkml:trace contextRef="#ctx0" brushRef="#br0" timeOffset="292732">17044 10142,'-22'22,"-1"-22,1 0,22 0,0 0,0 0,0 0,0 0,0 0,22 0,-22 0,23 22,-1 23,-22 21,0 0,0 0,0-22,0 0,0 0,22-22,-22-22,0-22,0 22</inkml:trace>
  <inkml:trace contextRef="#ctx0" brushRef="#br0" timeOffset="293131">17286 10054,'22'0,"-22"22,0 0,0 0,0 22,0 1,0 21,0-22,0 22,0-22,22 0,-22-22,0 22,0-44,0 0,0 0,0 0,0-44,22 22,-22-44,22 0,-22 0,22-23,22 45,-22 0,1 22,-1 0,0 44,0 0,0 0,0 44,-22-21,22 21,-22 0,22 0,-22-22,0-22,0 0,0-22,0 0,0 0,0-44</inkml:trace>
  <inkml:trace contextRef="#ctx0" brushRef="#br0" timeOffset="293504">17859 10032,'22'22,"-22"0,0-22,-22 0,22 22,0-22,-22 0,22 0,-22 0,22 22,-44-22,22 22,-22 0,22 23,0-23,0 0,22 22,0-22,22 0,0 0,22 0,-22 0,22 0,-22 0,0 0,0 0,0 0,-22-22,-22 22,0 0,0 0,-22 0,22-22,-22 0,22 0,0-22,0-22</inkml:trace>
  <inkml:trace contextRef="#ctx0" brushRef="#br0" timeOffset="293744">18014 9966,'22'22,"-22"0,-22 22,22-22,-22 22,22 0,0 1,0 21,0-22,0 22,0-22,0 0,22 0,-22-22,0 0,0-22,0 0,0-22,0 22</inkml:trace>
  <inkml:trace contextRef="#ctx0" brushRef="#br0" timeOffset="294135">17970 10407,'-44'-66,"44"44,-23 0,23 22,0 0,23 0,-23 0,44-22,0 0,0 0,0 22,0-22,0-1,0 23,-22 0,-22 0,0 0,0 23,0-23,0 44,0-22,0 22,0 0,0 0,0-22,0 22,22-22,-22 0,0-22,0 0,22 0,-22 0,0-22,0 0,0 0,0-44,0 22,0-22,0 0,22-1,-22 45,22 0,0 0,-22 22,23 0,-23 22,22 0</inkml:trace>
  <inkml:trace contextRef="#ctx0" brushRef="#br0" timeOffset="294511">18587 10209,'0'-23,"0"23,0 0,0 0,0 0,0 0,0 23,22-1,-22 22,0 0,0 0,22 0,-22 0,22-22,-22-22,22 22,0-22,0-22,0 0,-22-22,22 0,0 0,-22-22,22-1,-22 1,0 22,0 0,-22 22,22 22,-22 0,0 0,22 22,0-22,0 22,0 0</inkml:trace>
  <inkml:trace contextRef="#ctx0" brushRef="#br0" timeOffset="294967">19050 10142,'22'0,"-22"-22,0 22,0 0,0 0,-22 0,22 0,-22 22,0 0,-22 23,22-1,0 0,0 0,22 22,0-44,0 22,22-22,0-22,22 0,0 0,0-44,0 0,0 0,-22-22,22 0,-22-1,0-21,-22 22,0 0,0 44,0 0,0 44,0-22,-22 44,22 0,0 0,-22 22,22 0,0 23,22-23,-22 0,22-22,-22 0,23-22,-23 0,0-22</inkml:trace>
  <inkml:trace contextRef="#ctx0" brushRef="#br0" timeOffset="295145">19204 10120,'-66'-44,"44"44,0 0,22 0,22 22,0-22,22 0,22 0,1 0,-1 0,0 0,-22-22,-44 22</inkml:trace>
  <inkml:trace contextRef="#ctx0" brushRef="#br0" timeOffset="295359">19667 10054,'22'0,"-44"0,22 22,-22 0,22 0,0 0,0 22,0 23,22-23,-22 0,0-22,0 22,0-22,0-22,22 0,-22-22</inkml:trace>
  <inkml:trace contextRef="#ctx0" brushRef="#br0" timeOffset="295659">19866 10054,'0'-22,"-22"44,0 0,0 0,22 0,-22 22,0 1,22 21,0-22,0 22,22-44,0 22,0-22,0-22,22 0,0-22,0 0,-22 0,0-22,0 0,0-22,-22 22,-22-23,0 45,0-22,-22 22,0 22,0 0,0 22,0 0</inkml:trace>
  <inkml:trace contextRef="#ctx0" brushRef="#br0" timeOffset="296767">20241 10164,'-22'-22,"0"22,22 0,0 0,0 0,0 0,0 0,0 0,0 0,0 0,0 0,0 22,0 23,0-1,0 22,-23-22,23 0,23 0,-23 0,0-44,0 22,0-22,0-22,0 22,22-22,-22-22,22-22,-22 0,22 0,0-1,0 23,-22 0,0 44,0 0,22 0,-22 44,0 0,0 23,22-1,-22-22,22 0,22 0,-22-22,22-22,-22-22,22 0,-22-22,0 0,0-22,0 22,-22-23,0 23,0 22,-22 0,22 0,-22 22,22 0,0 0,0 0,-22 22,22-22,0 22</inkml:trace>
  <inkml:trace contextRef="#ctx0" brushRef="#br0" timeOffset="297339">21189 9966,'22'-22,"-22"22,0 0,0 0,0 0,0 0,0 44,0 0,0 22,0 0,22 1,-22-1,0-22,0 0,0-22,22 0,-22-22,0-22,0 0,0 0,0-44,0 22,-22-23,22 1,0 22,0 0,0 22,0 22,0 0,0 0,0 0,0 0,22-22,22 22,-22 0,22 0,0 0,-22 0,22 0,-22 0,0 0,-22 0,0 0,0 0</inkml:trace>
  <inkml:trace contextRef="#ctx0" brushRef="#br0" timeOffset="297526">21299 10098,'-22'44,"22"-44,0 22,0-22,22 0,0 0,22 0,-22 0,22 0,-22 0,0 0,-22 0</inkml:trace>
  <inkml:trace contextRef="#ctx0" brushRef="#br0" timeOffset="297871">21630 9988,'44'0,"-44"0,22 0,-44 0,22 0,-22 22,22 22,-22 0,0 0,0 23,0-1,-1-22,23 0,0 0,23-22,-1 0,0-22,22-22,-22 0,22-22,0 0,-22 0,0-22,0-1,-22 23,-22 0,0 22,0 0,0 0,0 22,0 0,0 0,0 0,22 22,-22-22</inkml:trace>
  <inkml:trace contextRef="#ctx0" brushRef="#br0" timeOffset="298343">21784 10054,'44'-22,"-44"22,0 0,0 22,22-22,-22 44,22-22,-22 44,0-21,22-1,-22 22,0-44,0 22,0-44,0 0,0 0,0 0,0-22,0 0,0-22,0-22,0 22,22-23,-22 1,22 22,0 22,-22 0,22 22,1 0,-23 0,22 0,-22 22,0 0,0 22,0-22,-22 22,-1 0,1-21,22 21,-22-22,22 22,0-22,22 0,0 0,1 0,21 0,-22-22,22 0,0 0,0-22,0 0</inkml:trace>
  <inkml:trace contextRef="#ctx0" brushRef="#br0" timeOffset="298883">22556 10054,'66'0,"-66"0,0 0,0 22,0 0,22 22,-22 23,0-1,0 0,0 0,0 22,-22-22,22-22,0 0,0 1,0-23,0-22,0 0,22 0,-22 0,0-44,22 21,-22-43,0 0,0 0,22-22,-22 0,22-1,-22 1,22 0,-22 44,22 0,-22 0,22 22,0 0,0 22,0 0,0 0,0 22,1-22,-1 22,0 22,-22-22,-22 22,22 0,-22 0,-1 0,1-22,-22 0,22-22,0 0,-22 0,22 0,0-22</inkml:trace>
  <inkml:trace contextRef="#ctx0" brushRef="#br0" timeOffset="299895">23129 10032,'0'-22,"0"22,0 0,0 0,0 22,0 0,0 0,0 22,0 0,0 23,0-1,0-22,-22 0,22 0,0-22,0 0,-22-22,22 0,0 0,0-22,0-22,0 22,-22-44,22 0,22 22,-22-23,22 23,-22 0,22 22,-22 0,22 0,0 22,-22 0,22 0,0 0,-22 0,22 22,-22-22,0 22,0 0,0 22,-22 0,0-22,0 23,-22-1,22-22,0 22,22-22,-22 22,22-22,22 0,0-22,0 22,0-22,22-22,0 0,0 0,0 0</inkml:trace>
  <inkml:trace contextRef="#ctx0" brushRef="#br0" timeOffset="300247">23372 10098,'22'0,"-22"0,-22 22,22-22,-23 44,23-22,-22 23,0-1,22 22,0-22,0 0,0-22,0 0,22 0,0 0,1-22,21-22,-22 0,22-22,-22 0,0 0,-22-22,0 0,0 21,-22 1,0 0,0 22,-22 22,22 0,0 0,-1 0,1 22,22-22,0 22</inkml:trace>
  <inkml:trace contextRef="#ctx0" brushRef="#br0" timeOffset="300459">23636 10098,'44'0,"-22"0,-22 0,0 0,0 22,0 0,0 22,-22 1,22-1,0 0,-22 22,22-44,0 22,-22-22,22-22,0 22</inkml:trace>
  <inkml:trace contextRef="#ctx0" brushRef="#br0" timeOffset="300863">23438 10164,'0'-44,"0"44,0 0,0 0,22 0,22 0,0 0,0 0,22 0,-22 22,0-22,0 0,1 0,-23 0,0 0,-22 0,22 0,-22 0,0 0,0 22,0-22,0 22,0 23,0-23,0 22,0 0,0 22,0-22,0 0,0 0,22-22,-22 0,22 0,0 0,-22-22,44 0,-22-22,0 0,22 0,-22 0,0-22,0 0,-22 22</inkml:trace>
  <inkml:trace contextRef="#ctx0" brushRef="#br0" timeOffset="301044">23945 10341,'-66'0,"44"22,0-22,22 0,0 0,22 0,0 0,0 22,22-22,-22 0,22 0,0 0,-22-22,-22 0,0 22</inkml:trace>
  <inkml:trace contextRef="#ctx0" brushRef="#br0" timeOffset="301226">23835 10275,'0'-22,"22"22,0-22,0 0,22-1,22 1,-22 0,22 0,-66 22</inkml:trace>
  <inkml:trace contextRef="#ctx0" brushRef="#br0" timeOffset="301408">24187 10186,'66'23,"-66"-1,23 0,-23 22,22 0,-22 0,0 0,0-22,0 22,0 0,0-22,0 0,-22 0</inkml:trace>
  <inkml:trace contextRef="#ctx0" brushRef="#br0" timeOffset="301779">24606 10164,'0'45,"-22"-23,0 22,0 22,-22-22,44 0,-22 0,0-22,22 0,0 0,0-22,0 0,0-22,22 0,-22-22,22 0,0-22,0 0,0 0,-22-1,22 45,-22 22,0 0,0 0,0 22,0 0,0 23,22-1,-22 0,22-22,0 22,0-22,-22-22,22 22,0-22,1-22,-1 0,0-22,0 0,-22 0,0 44</inkml:trace>
  <inkml:trace contextRef="#ctx0" brushRef="#br0" timeOffset="302947">9569 11730,'0'0</inkml:trace>
  <inkml:trace contextRef="#ctx0" brushRef="#br0" timeOffset="303403">9569 11730,'0'-88,"0"88,0 0,-22 0,22 0,0 0,0 0,0 0,0 0,0 0,0 0,0 0,0 0,0 0,0 0,0 0,22 0,0 0,0 0,22 0,-22 0,22 22,-22-22,1 22,-1 0,-22 0,0 22,0-22,-22 22,-23 0,23 0,-22-22,22 0,0 0,0 0,0-22,22 0,0 0,0 0,22 0,0 0,0-22,0 22,22-22,-22 22,0 0,1-22,-1 22,-22 0,0 0,0 0,0 0</inkml:trace>
  <inkml:trace contextRef="#ctx0" brushRef="#br0" timeOffset="303667">10032 11818,'0'44,"0"-44,0 0,-22 22,22-22,0 0,0 0,0 0,0 0,22-22,-22 22,0 0</inkml:trace>
  <inkml:trace contextRef="#ctx0" brushRef="#br0" timeOffset="305691">10473 11818,'0'-44,"0"22,0 0,0 22,0 0,0-22,0 22,0 0,0 0,0 0,0 0,0 0,0 0,0 0,0 0,0 0,0 0,0 0,0 0,0 0,0 0,0 0,0 0,0 22,0 0,0 22,0 22,0 22,0-44,0 23,0-45,0 0,0-22,0 0,0-22,0 0,-22 0,22-23,0 1,-22-22,22 0,0 22,0 0,0 22,0 0,0 0,22 22,-22 0,22 0,0-22,22 22,-22 0,0-22,22 22,-22-22,1 22,-1 0,-22 0,22-22,-22 22,0 0</inkml:trace>
  <inkml:trace contextRef="#ctx0" brushRef="#br0" timeOffset="306571">10870 11531,'22'-44,"-22"22,0 22,0-22,0 22,22 0,-22 0,22 0,-22 0,22 44,0 0,-22 45,0-1,0 0,22-22,-22 0,0-22,22 0,-22-44,0 0,0 0,0 0,-22-22,22 0,-22-22,0 0,0-22,22 0,-22 0,22 0,22-1,-22 1,22 22,0 0,0 22,0 0,0 0,22 0,-22 22,23 22,-1 0,-22 0,22 22,-22-22,-22 22,0 0,0 1,0-1,-22-22,0 0,-22 22,22-22,-22-22,21 22,1-22,22 0,-22 0,22 22,0-22,22 0,0 22,1-22,21 44,0-22,0 0,0 0,-22 0,22 0,-44 0,22 0,-22-22,0 0,0-22</inkml:trace>
  <inkml:trace contextRef="#ctx0" brushRef="#br0" timeOffset="307199">11443 11487,'22'44,"-22"-22,0-22,22 0,-22 23,0-23,22 0,-22 22,0 22,0 0,0 0,-22 22,22-22,0 0,0 0,0-22,0 0,0-22,0 0,0 0,0-22,0 0,22 0,-22-44,22 0,-22 0,0 0,22-23,-22 23,0 22,0 22,0 0,0 22,0 22,23 0,-23 22,22 22,0 1,0-1,0 0,22 0,0-22,0 0,-22 0,22-44,-22 22,0-22,-22 0,22-22,-22 0,0-22,0 0,-22-22,22 22,0-22,-22 0,22 21,0 23,-22 0,22 22,0 0,0 0,0 0,0 22,0 0,0-22,0 45</inkml:trace>
  <inkml:trace contextRef="#ctx0" brushRef="#br0" timeOffset="307687">12193 11465,'22'-22,"-22"22,0 0,0 0,0 22,0-22,-22 44,22 23,-22-1,0 44,0-22,0 0,0 0,22-43,0-23,0 0,0-22,0 0,22-44,-22-1,22-21,0 0,-22-22,22 0,-22 22,22 0,-22 21,22 1,-22 44,0 0,0 0,0 0,22 0,-22 22,22 0,22 23,-22-23,0 22,22 0,-22 0,0 0,0 0,1 0,-1-22,-22 0,22-22,-22 0,0 0,0 0,0-22</inkml:trace>
  <inkml:trace contextRef="#ctx0" brushRef="#br0" timeOffset="307885">12325 11796,'-22'0,"0"22,22-22,0 0,22 22,0-22,44-22,-22 0,23 22,-23-22,0 22,0-22,-44 22</inkml:trace>
  <inkml:trace contextRef="#ctx0" brushRef="#br0" timeOffset="311838">12832 11730,'22'-22,"-22"22,-22-22,22 22,0 0,0 0,22 0,0 0,0 0,0 0,1 22,-1-22,-22 0,22 0,0 0,0-22,0 22,0 0,-22-22,22 22,-22 0,0 0,0 0,0 0</inkml:trace>
  <inkml:trace contextRef="#ctx0" brushRef="#br0" timeOffset="313562">11289 12457,'0'0,"22"0,-22-22,0 22,0 0,0 0,0 0,0 0,0 0,0 0,0 0,0 0,0 0,0 0,0 0,0 0,0 0,0 0,22 0,-22 0,0 0,0 0,0 0,0 0,0 0,0 0,0 0,0 0,0 0,0 0,0 0,0 0,0 0,0 0,0-22,0 22,0 0,0 0,0 0,0 0,0 0,0 0,0 0,0 0,0 0,0 0,0 0,0 0,0 0,0 0,0 0,0 0,0 0,0 0,0 0,0 0,0 0,0 0,0 0,0 0,0 0,0 0,0 0,0 0,0 0,0 0,0 0,0 0,0 0,0 0,0 0,0 0,0 0,0 0,0 0,0 0,0 0,0 0,0 0,0 0,0 0,0 0,0 0,0 0,0 0,0 0,0 0,0 0,0 0,0 0,0 0,0 0,0 0,0 0,0 0,0 0,0 0,0 0,0 0,0 0,0 0,0 0,0 0,0 0,0 0,0 0,0 0,0 0,0 0,0 0,0 0,0 0,0 0,0 0,0 0,0 0,0 0,0 0,0 0,0 0,0 0,0 0,0 0,0 22,0 0,0 1,0 43,0 0,0 0,0 0,0-22,0 0,0 0,22-22,-22 0,0-22,0 0,0 0,0 0,0 0,0-22,0 0,0 0,0-22</inkml:trace>
  <inkml:trace contextRef="#ctx0" brushRef="#br0" timeOffset="314082">11531 12568,'0'-22,"0"22,0 0,0 0,0 0,0 0,0 0,0 0,0 0,0 0,0 22,22 0,-22 22,0 0,0 22,0-22,0 0,0-22,0 0,0 0,0-22,0 0,0 0,0-22,0-22,0 0,0-22,23 0,-1 0,-22 0,44-1,-22 45,0-22,0 44,22 0,-22 22,0 22,-22 23,22 21,-22 0,0 0,0-22,0 0,0-21,-22-1,22-44,0 0,0 0,0 0,22-44,-22 22</inkml:trace>
  <inkml:trace contextRef="#ctx0" brushRef="#br0" timeOffset="314950">12281 12457,'0'0,"-22"0,22 23,0-23,0 0,0 0,0 0,0 0,0 0,0 0,0 22,0 22,0 22,0 22,0 0,0-22,0 23,0-23,0-22,22-22,-22 0,0-22,0 0,0-22,0-22,0 0,0-23,0-21,0 22,22 0,-22 0,0 22,0 0,0 22,22 22,-22 0,0-22,22 22,0 0,0 0,0 0,0 0,0 0,1 22,-1-22,0 22,0-22</inkml:trace>
  <inkml:trace contextRef="#ctx0" brushRef="#br0" timeOffset="315190">12612 12590,'22'0,"-22"0,-22 0,22 0,0 22,0 0,22 0,0 44,-22 0,0 0,22-22,-22 1,0-1,0-22,0-22,22 0,-22 0</inkml:trace>
  <inkml:trace contextRef="#ctx0" brushRef="#br0" timeOffset="315687">12810 12193,'22'-66,"-22"66,0 0,-22 22,22 22,22 0,-22 22,22 22,-22 23,22-23,-22-22,0 22,0-44,0 0,0-22,0-22,22 0,-22 0,0 0,0-22,0 0,-22-22,22 0,0 0,22-22,-22 22,22 0,1 0,-1 21,0 1,0 22,22 0,-22 0,22 45,-22-1,0 0,0 22,0 0,-22 0,0-22,0 0,-22 0,0 1,0-23,-22-22,22 22,0-22,0-22,0 0,0-1,22-21,0 44</inkml:trace>
  <inkml:trace contextRef="#ctx0" brushRef="#br0" timeOffset="316074">13428 12524,'44'-44,"-22"44,-44 0,22 0,-22 0,22 22,-22 0,22 0,-44 44,21 0,1 0,22 22,-22 0,22-43,0-1,22-22,0 0,1-22,21 0,-22-22,22-22,0-23,-22 23,-22-22,22 0,-22 22,-22-22,0 22,0 22,0 0,0 22,0 0,0 22,0-22,0 22,-1-22,23 22,0 0</inkml:trace>
  <inkml:trace contextRef="#ctx0" brushRef="#br0" timeOffset="316443">13692 12457,'44'-66,"-44"66,0 0,0 0,0 0,-22 0,22 0,0 0,-22 22,0-22,22 22,-22 0,22 1,0-1,0-22,22 22,-22 0,22-22,22 22,-22 0,0 0,0 22,-22-22,0 22,0-22,0 22,-22-22,22 0,-22 0,0-22,0 0,22 0,-22 0,22-22,-22 0,22 0,0 0</inkml:trace>
  <inkml:trace contextRef="#ctx0" brushRef="#br0" timeOffset="317222">13913 12480,'22'-23,"-22"23,0 0,0 23,0-1,-22 0,22 22,0 0,0 0,0 22,0-44,0 0,0 0,0-22,0 0,0 0,0-22,0 0,0 0,0-22,0-22,0 22,22-22,-22 21,22 1,-22 22,22 22,-22 0,22 0,0 0,0 44,0 1,0-1,-22 22,22 0,-22-22,22 22,-22-44,0 22,0-22,0-22,0 0,0-22,0 0,-22-22,22 0,22-22,-22 0,22 0,0-1,-22 23,22 22,-22 22,22 22,-22 0,0 23,22-1,-22 22,0-22,0 0,22-22,-22 0,0 0,0-22,22 0,-22 0,23-44,-1 0,0-22,0 0,0-1,0 1,0 22,0 22,-22 0,22 22,-22 22,0 22,0 0,-22 23,22 21,0-44,0 22,0-22,0-22,0 22,0-44,0 0,0 0,0 0,0-44,22 22</inkml:trace>
  <inkml:trace contextRef="#ctx0" brushRef="#br0" timeOffset="317574">14530 12457,'0'23,"0"-23,0 22,0-22,0 22,0 0,0-22,22 0,0 0,-22 0,22 0,0-22,0-22,-22-1,22 1,-22 22,0-22,0 22,0 22,-22 0,0 0,0 22,0 22,0 0,0 23,0-23,22 0,0 0,0 0,0 0,0-22,22 0,0 0,0-22,0 0,0 0,22-22,-44 0</inkml:trace>
  <inkml:trace contextRef="#ctx0" brushRef="#br0" timeOffset="317914">14795 12435,'22'-44,"-22"22,-22 0,22 22,-22 0,22 0,-22 0,-1 0,23 22,-22 0,0-22,0 22,22 0,-22 0,22 1,0-23,22 22,-22-22,22 22,0-22,0 22,1 0,-1-22,-22 22,22 22,-22-22,0 22,-22 0,0 0,-1-22,1 22,0 0,-22-22,0 1</inkml:trace>
  <inkml:trace contextRef="#ctx0" brushRef="#br0" timeOffset="318842">9613 14023,'22'0,"-22"-22,0 22,0 0,0 0,0 0,0 0,0 0,0 0,0 0,0 0,0 0,0 0,0 0,0 0,0 0,0 0,0 0,0 0,0 22,0-22,22 0,-22 22,0-22,0 44,0 22,0 0,0 23,0-23,0 0,0 0,0 22,0-22,0 0,0-21,0-1,0-22,22 0,-22-22,22 0,0 0,0 0,1 0,-1-22,22 0,-22 0,0 22,0-22,0 22,-22-22</inkml:trace>
  <inkml:trace contextRef="#ctx0" brushRef="#br0" timeOffset="319279">9503 14640,'0'-22,"0"22,0 0,0 0,0 0,0 0,0-22,0 22,22 0,-22-22,22 22,-22-22,22 22,0 0,0 0,0 0,0-22,22 22,-22 0,23 0,-23 0,22 0,-22-22,-22 22,22 0,-22 0,0 0,22 0,-22 0,0-22,-22 22,22 0</inkml:trace>
  <inkml:trace contextRef="#ctx0" brushRef="#br0" timeOffset="320110">8864 14618,'22'-22,"-22"22,0 0,0 0,22-22,-22 22,22-22,0 0,22 22,-22 0,0 0,-22 0,22 22,-22-22,0 22,0-22,0 22,-22 0,0 0,0 0,0 0,0 0,22 0,-22-22,22 0,0 0,0 0,0-22,22 0,0 22,22-22,-22 22,0 0,0 22,0 0,0 23,-22-23,0 22,0-22,-22 0,22 22,-22-44,22 22,-22-22,0 0,22-22,-22 22,0-22,22-22,-22 22,22 22</inkml:trace>
  <inkml:trace contextRef="#ctx0" brushRef="#br0" timeOffset="320366">9371 14883,'0'0,"0"0,0 0,0 0,0 0,0 0,0 0,0-22,0 22,0 0,0 0,22 0</inkml:trace>
  <inkml:trace contextRef="#ctx0" brushRef="#br0" timeOffset="321395">10297 14001,'0'0,"0"0,0 0,0 0,0 22,0 22,22 22,-22 0,0 22,22 1,-22-1,0 0,0 0,0-44,-22 0,22 1,0-23,0-22,-22 0,22-22,0 0,-22-23,22-21,-22 0,22-22,-22-22,22 21,0 23,22-22,0 44,0 0,0 0,0 22,0 0,0 22,0 22,0 0,0 0,0 22,-22 22,0-22,-22 22,22-22,-22 1,0-1,0 0,0-22,0 0,0 0,0-22,22 0,0 0,0 22,0-22,0 0,0 0,22 22,22 0,0 0,0 0,0 0,22 0,-44 0,22 0,-22 0,1 0,-23-22,0 0,0 23,0-23,0-23,0 23</inkml:trace>
  <inkml:trace contextRef="#ctx0" brushRef="#br0" timeOffset="321962">10738 14199,'22'-22,"-22"22,0 0,0 22,0 0,22 0,-22 22,0 23,0-23,0 44,0-22,0-22,0 0,0 0,0-44,0 22,0-22,0-22,-22 22,22-44,0 0,0 0,0-44,-22 22,22-22,0-1,0 23,22 22,-22 22,22 22,0 22,0 0,0 22,0 0,22 45,0-23,0 22,0-22,0 0,1-22,-1 0,-22-44,0 0,-22 0,22 0,-22-22,22-22,-22 0,-22-22,22 0,-22-22,22 21,-22 1,22 22,0 22,0 22,0 0,0 0,0 0,0 0,0 0,0 22</inkml:trace>
  <inkml:trace contextRef="#ctx0" brushRef="#br0" timeOffset="322497">11421 14199,'44'-44,"-22"44,-22-22,0 22,0 0,0 22,0-22,0 0,0 44,-22 22,22 23,-22-1,0 0,22 0,-22-22,22-22,0 1,0-45,0 0,0 0,0-22,22-23,-22-21,0-22,22 0,-22-22,0-1,22 23,-22 22,22 0,-22 44,22 0,0 22,0 0,1 0,-1 22,0 22,0 22,22 0,-22 22,0 1,0-23,0 0,0-22,-22 0,22-22,-22 0,0-22,0 0,0 0,0 0,0 0,-22 0,22 0,0 0</inkml:trace>
  <inkml:trace contextRef="#ctx0" brushRef="#br0" timeOffset="322715">11487 14530,'-44'0,"22"0,22 0,0 0,44-22,0 22,0-44,45 22,-23 0,22-22,-22 44,-22-22,0 22,0 0,-22 0</inkml:trace>
  <inkml:trace contextRef="#ctx0" brushRef="#br0" timeOffset="323058">12788 14265,'22'-22,"-22"22,22 0,-22 0,44 0,-22 0,23-22,-1 22,0 0,-22 0,0 0,0 0,-22 0,0 0</inkml:trace>
  <inkml:trace contextRef="#ctx0" brushRef="#br0" timeOffset="328653">9900 15280,'0'0,"0"0,0 0,0 0,0 0,0 0,0 0,0 0,0 0,0 0,0 0,0 0,0 0,0 0,0 0,0 0,0 0,0 0,0 0,0 0,0 0,0 0,0 0,0 0,0 0,0 0,0 0,0 0,0 0,0 22,0 0,0 0,0 44,0 22,0 22,0-21,0 21,22-44,-22 0,0 0,0-44,0 0,0-22,0 0,0-22,22 0</inkml:trace>
  <inkml:trace contextRef="#ctx0" brushRef="#br0" timeOffset="329230">9790 15632,'-22'-22,"22"22,-23 0,23 0,-22 0,22 0,22-22,1 0,-1-22,22 0,0 22,22-22,-22 0,0 22,0 22,0 22,-22 0,-22 0,22 22,-44 0,22 22,-44-22,22 1,0-1,-22 0,22-22,0 0,0-22,22 0,0 0,0-22,22 0,0-22,22 0,0-1,-22 23,22 0,-22 22,0 22,1 0,-1 23,-22-1,0 0,0 0,-22 22,-1-22,1 0,0-22,0 22,0-22,-22 0,22-22,0 0,0 0,0-22,0 0,0 0,22-22,0 44</inkml:trace>
  <inkml:trace contextRef="#ctx0" brushRef="#br0" timeOffset="329873">10385 15412,'22'0,"-44"22,22 0,-22 22,22-22,0 22,22-22,-22 22,0 1,22 21,-22-22,0-22,22 22,-22-22,0 0,-22 0,22-22,0 22,-22-22,22 0,-22-22,22 0,-22 0,22-22,-22-22,22 0,22-1,-22 1,22 0,0 22,22-22,0 22,0 22,0-22,-22 44,22 0,-22 0,1 22,-1 22,-22 0,-22 0,22 0,-23 22,1-22,-22 0,22-21,0-1,0 0,0 0,0-22,22 0,0 0,0 0,0 0,0 0,22 0,0 0,0 22,22-22,-22 0,22 22,-21 0,21-22,-22 22,0-22,-22 22,22-22,-22 0,0 0,0 0,0 0</inkml:trace>
  <inkml:trace contextRef="#ctx0" brushRef="#br0" timeOffset="330137">10892 15434,'44'-22,"-22"22,-22 0,0 0,0 22,0 0,22 22,-22 0,0 0,0 23,0-23,0 0,0 0,0-22,0 0,0 0,0-22,0 0,0 0,0-22</inkml:trace>
  <inkml:trace contextRef="#ctx0" brushRef="#br0" timeOffset="330702">11112 15456,'45'-44,"-23"22,-22 22,0 0,0 22,0 0,22 0,-22 0,0 22,0 0,0 0,0 23,0-23,22-22,-22 0,0 0,0-22,0 0,0 0,0 0,0 0,0-22,-22-22,22 0,0-1,0-21,0 0,0 0,0 22,0 0,22 22,-22 22,22 0,-22 22,22 0,0 22,22 0,-22 0,0 22,22-22,-22 1,0-1,0-22,22 0,-44-22,22 0,-22 0,23-22,-23 0,0 0,0-45,0 23,-23-22,23 22,0-22,-22 22,22 22,0 0,0 22,0 0,0 0,0 0,0 0,0 0</inkml:trace>
  <inkml:trace contextRef="#ctx0" brushRef="#br0" timeOffset="331073">11950 15236,'44'-67,"-44"45,0 22,0-22,-22 22,22 0,-22 0,0 0,0 22,0 0,0 0,0 23,-22-1,22 0,-22 0,22 22,0-22,0 0,22 22,22-22,0 1,0-1,22-22,0 0,-22 0,22-22,0-22,-22 0,22 0,-22 0,1-22,-1-1</inkml:trace>
  <inkml:trace contextRef="#ctx0" brushRef="#br0" timeOffset="331365">11994 15456,'-44'22,"44"0,-22-22,0 0,22 0,22 0,0 0,-22-22,44 22,-22-22,23 0,-23 22,22 0,-22 0,0 0,-22 44,0-22,0 44,0 0,0-21,-22 21,22-22,0-22,-22 22,22-44,0 0,0 0,22 0,-22-22,22 0</inkml:trace>
  <inkml:trace contextRef="#ctx0" brushRef="#br0" timeOffset="331793">12524 14971,'22'-44,"-22"22,0 0,0 22,0 0,0 0,0 0,-22 0,0 22,0 0,-23 0,23 0,-22 22,22-22,0 22,0-22,0 0,22 0,0-22,22 22,0-22,22 0,0 22,0-22,-21 23,21-23,-22 22,0 0,0 22,-22-22,0 22,-22 0,0 0,-22 0,22 0,-1-22,1-22,0 22,0-22,0-22,0 22,0-22,0 0</inkml:trace>
  <inkml:trace contextRef="#ctx0" brushRef="#br0" timeOffset="336789">10429 16603,'-66'176,"22"-88,0 22,22-43,0-1,0-22,22-44,0 0,22-22,0-22,0-22,0-23,0 1,-22 0,22 0,0 0,-22-1,22 23,-22 0,22 22,-22 22,22 0,0 22,22 0,-22 0,22 44,0 0,0 44,-21 0,21 23,-22-23,-22 22,22-22,-22-22,0-21,0-23,-22 0,22-22,0-22,0 0,0 22</inkml:trace>
  <inkml:trace contextRef="#ctx0" brushRef="#br0" timeOffset="337003">10539 16735,'-22'44,"0"-22,22-22,-22 0,44 22,0-44,22 0,22 0,1-22,-1 22,-22 0,0 22</inkml:trace>
  <inkml:trace contextRef="#ctx0" brushRef="#br0" timeOffset="337433">11046 16426,'22'-22,"-22"22,0 0,0 22,22 22,-22 0,22 23,-22-1,0 0,0 0,-22-22,22 0,0-22,0-22,0 0,-22-22,22 0,0-22,0-22,0 0,0-22,0-1,0 1,22 0,0 44,1 0,-1 22,0 0,22 44,0 0,0 22,0 44,-22-22,22 22,-22-21,-22-1,0 0,0-22,0 0,0-22,0-22,-22-22,22 22</inkml:trace>
  <inkml:trace contextRef="#ctx0" brushRef="#br0" timeOffset="337637">11090 16691,'-22'44,"22"-22,0-22,22 0,23 0,-1-44,22 0,22 0,-22-22,-22 43,0-21</inkml:trace>
  <inkml:trace contextRef="#ctx0" brushRef="#br0" timeOffset="338409">12325 16118,'0'0,"0"0,-22 0,22 22,0-22,0 22,0-22,0 44,0 0,0 0,0 22,0 22,-22-22,22 1,0-1,22-22,-22 0,0-22,0-22,0 0,0 0</inkml:trace>
  <inkml:trace contextRef="#ctx0" brushRef="#br0" timeOffset="338621">12061 16448,'-22'22,"22"-22,0 22,0-22,0 0,44-22,0 0,22-22,0 0,22 0,-22 0,1 0,-23 22,0 0,-44 22</inkml:trace>
  <inkml:trace contextRef="#ctx0" brushRef="#br0" timeOffset="339001">12678 16228,'22'-22,"-22"0,0 22,0 0,0 0,0 0,-22 0,0 22,22 0,-22 22,0 22,22 0,0 0,0 0,22-21,0-23,0 0,22-22,-22-44,22 22,0-45,0 1,-22 0,0 0,-22 0,0 0,-44 22,22-23,-22 23,-22 22,22 22,-22 22</inkml:trace>
  <inkml:trace contextRef="#ctx0" brushRef="#br0" timeOffset="339873">10473 17926,'0'-23,"0"1,0 0,0 22,0 0,0 0,0 0,0 22,22 0,-22 1,22 43,-22 0,0 22,0 0,0 0,0-21,-22-23,22-22,0 0,0-22,0 0,0-22,0-44,0-1,0-21,22-22,-22-22,22 21,-22 23,22 0,0 22,22 22,-22 22,1 0,-1 22,0 0,0 22,0 0,-22 22,22-22,0 44,-22-22,0 0,-22-22,22 22,-22-22,0 1,0-1,0-22,0 22,22-22,-23 0,1 0,22 0,0 0,0 0,0 0,22 22,1 0,-1 0,22 0,-22 0,22 0,0 0,-22-22,0 22,0-22,0 0,-22 0,22 0,-22 0,0-22</inkml:trace>
  <inkml:trace contextRef="#ctx0" brushRef="#br0" timeOffset="340097">11112 17595,'23'-44,"-23"66,-23-22,23 44,-22-22,22 22,0 22,0-22,0 22,0 1,0-1,0-22,0 0,0-22,0-22,0 0,0 0</inkml:trace>
  <inkml:trace contextRef="#ctx0" brushRef="#br0" timeOffset="340721">11267 17440,'22'0,"-22"22,0 1,0 21,0 0,0 0,22 0,-22 0,0 0,0-22,0 22,0-22,-22-22,22 0,0 0,0 0,0-22,0 0,0-44,0 22,22-22,0 0,-22 0,22 21,22 1,-22 22,0 0,0 22,0 0,-22 22,0 22,0-22,0 45,0-23,-22 0,0-22,0 22,22-22,-22-22,22 0,0 0,0 0,0 0,22-22,-22 0,44 22,-22-22,0 0,0 22,0 0,1 0,-1 22,-22 0,22 0,-22 0,-22 22,22 0,-22-22,-1 22,1-22,0 0,0 23,0-23,0-22,-22 22,22-22,0 0,0-22,0 0</inkml:trace>
  <inkml:trace contextRef="#ctx0" brushRef="#br0" timeOffset="341117">11796 17198,'22'-22,"-22"22,-22 0,22 22,-22 0,22 22,0-22,-22 0,0 44,22 0,-22 1,22-1,-22 22,22-22,0-22,22 0,-22-22,44-22,-22-22,22 0,-22-44,0 22,22-22,-44-22,22 44,-22-23,-22 23,0 0,22 0,-22 44,0 0,0 0,0 22,0-22,0 22,22 0,0 0</inkml:trace>
  <inkml:trace contextRef="#ctx0" brushRef="#br0" timeOffset="341589">12083 17176,'0'-22,"22"22,-22 0,22 0,-22-22,22 22,-22-22,22 22,-22 0,0 0,0 0,-22 0,0 22,0 0,0 0,0 0,0 22,-23-22,23 22,22-22,-22 0,22 0,0 0,22-22,-22 22,44-22,-21 0,-1-22,22 22,0 0,-22 0,0 0,0 22,0 0,-22 0,0 23,-22-1,0-22,0 22,0-22,0 0,0-22,0 0,0 0,22 0</inkml:trace>
  <inkml:trace contextRef="#ctx0" brushRef="#br0" timeOffset="342521">12369 17132,'0'0,"-22"22,0 22,0 0,0-22,22 22,-22-22,22 22,0 0,22 23,-22-23,22 0,0-22,0 0,0-22,0-22,0 0,0 0,0-22,1-1,-23 1,22 0,-22-22,-22 22,-1 0,23 0,-22 0,0 0,0 44,22 0,0 0,0 0,0 0,0 0,22 0,0 0,23 22,-23-22,22 0,0 0,-22 0,0 22,0 22,0-22,-22 22,0 22,0-22,0-22,-22 22,22-22,0-22,0 0,0 0,0-22,0 0,22-22,-22 0,22-22,-22-22,22 22,0-23,0 45,0 0,-22 22,22 22,0 22,0 22,-22 23,22 21,0 0,0 0,1-22,-1 0,0-22,-22-21,22-1,-22-44,0-1,22-21,-22-22,0-22,-22 0,22 0,-22 22,22-23,0 45,0 22,0 0,0 22,22 22,-22 0,22 22,0 22,-22 1,22-1,0-22,-22 22,22-22,-22 0,0-22,22 0,-22 0,0-22,0 0,0 0,0 0,0 0,0-22,0 22</inkml:trace>
  <inkml:trace contextRef="#ctx0" brushRef="#br0" timeOffset="342916">13251 16977,'22'-66,"-22"44,0 22,0-22,0 22,22 22,-22-22,0 22,0 22,0 0,0 23,0-1,-22 22,22-22,0 0,0-22,0-22,0 0,0-22,22 0,0-22,0 0,0-22,23 0,-1 0,-22 0,0 0,0 22,0-22,0 22,0 22,-22-22,0 22,0 0,0-22</inkml:trace>
  <inkml:trace contextRef="#ctx0" brushRef="#br0" timeOffset="343125">13141 17132,'-22'0,"22"0,0-22,0 22,22-22,22-22,-44 44</inkml:trace>
  <inkml:trace contextRef="#ctx0" brushRef="#br0" timeOffset="343340">13163 16603,'0'-44,"0"21,22 1,0 22,22-22,22-22,23-22,-1 0,-88 66</inkml:trace>
  <inkml:trace contextRef="#ctx0" brushRef="#br0" timeOffset="359452">3594 11664,'0'0,"0"0,0 0,-22 0,22 0,0 0,0 0,0 0,0 0,0 0,0 0,0 0,0 0,0 0,0 0,0 0,0 0,0 22,0 22,0 22,0 0,0-22,0 0,0 0,22-22,-22 1,0-1,0 0,0-22,0 0,0 0,0 0,0 0,0-22,0 0,0-1,0 1,22-44,-22 0,22 22,0-22,22 22,-22 0,0 22,22 0,-22 22,0 0,-22 22,23 22,-23 0,0 0,0 22,0-22,0 0,0 0,-23-22,23 0,0-22,0 0,0 0,0 0,0-22,0 0,23-22,-1 0,0-22,0 22,0-22,0 44,0 0,0 0,0 22,0 0,0 22,-22 22,0-22,22 44,-22-22,0 0,-22 22,22-44,0 0,0 0,0 1,0-23,0 0,0 0,0 0,0-23,22 23</inkml:trace>
  <inkml:trace contextRef="#ctx0" brushRef="#br0" timeOffset="360172">4322 11620,'22'0,"-22"0,0 0,-22 0,22 0,0 0,0 0,0 22,0 0,0 44,22-22,-22 22,0 0,0-22,0 0,0 1,0-23,0 0,0 0,0-22,22 0,-22-22,0 0,-22 0,22-23,0 1,0-22,0 0,0 0,22 0,-22 22,22 0,0-1,0 23,0 0,0 22,0 0,0 0,0 0,-22 22,22 0,-22 1,22-1,-22 0,0 0,-22 0,22 0,-22-22,0 22,0 0,0 0,0-22,0 22,0-22,0 0,22 22,-22-22,22 0,0 0,22 0,0 22,0-22,22 22,-22 0,22 0,0 0,0 0,-22 0,0 0,0-22,-22 22,22-22,-22 0,0 0,0 0,0 0,-22 0,22 0,0 0</inkml:trace>
  <inkml:trace contextRef="#ctx0" brushRef="#br0" timeOffset="360799">4740 11598,'22'-22,"-22"22,0 0,0 22,0-22,0 44,0 0,23 0,-23 22,0 0,0-22,-23 22,23-22,0-21,0-1,0 0,0-22,0 0,0 0,0 0,0-22,0-23,23 1,-23 0,0-22,0 0,0 22,0-22,22 44,-22 0,0 22,0 0,0 0,0 0,0 22,22 22,-22 0,22 0,0 0,-22 0,22 0,0-22,0 0,-22 0,22-22,-22 0,0 0,22 0,-22 0,0-22,22 0,-22-22,0 0,0-22,22 22,-22-22,0 22,-22 22,22-22,0 44,0-23,0 23,0 0,0 0,0 0,0 0,0 23,0-23,0 22,22 0,-22-22</inkml:trace>
  <inkml:trace contextRef="#ctx0" brushRef="#br0" timeOffset="361288">5314 11576,'22'0,"-22"0,-22 0,22 0,-22 0,22 0,0 22,0 0,0 22,-22 22,0 0,22 0,-22-22,22 22,-23-44,23 23,0-45,0 0,0 0,0 0,0 0,0-23,0-21,23 0,-23-22,0-22,22 22,-22 0,22 22,0-1,-22 23,22 0,0 22,-22 0,22 22,0 23,0-1,0 22,-22-22,22 22,0 0,-22-22,22 0,-22-22,0 0,0-22,0 0,0 0,0 0,0 0,0 0,0 0,0 0</inkml:trace>
  <inkml:trace contextRef="#ctx0" brushRef="#br0" timeOffset="361500">5248 11862,'-45'22,"45"0,0-22,0 0,0 0,45-22,-1 22,22-22,0-22,0 22,0 0,-22 0</inkml:trace>
</inkml:ink>
</file>

<file path=ppt/ink/ink4.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15-01-22T17:38:02.953"/>
    </inkml:context>
    <inkml:brush xml:id="br0">
      <inkml:brushProperty name="width" value="0.05292" units="cm"/>
      <inkml:brushProperty name="height" value="0.05292" units="cm"/>
      <inkml:brushProperty name="color" value="#FF0000"/>
    </inkml:brush>
  </inkml:definitions>
  <inkml:trace contextRef="#ctx0" brushRef="#br0">4432 9040,'-22'22,"22"-22,0 0,0 0,0 0,0-22,0 22,0 0,0 0,0 0,0 0,0 0,0 0,0 0,0 0,0 0,0 0,0-22,-22 22,22 0,0 0,0 0,0 0,0 0,0 0,0 0,0 0,0 0,0 0,0 0,0 0,0 0,0 0,0 0,0 0,0 0,0 0,0 0,0 0,0 0,0 0,0 0,0 0,0 0,0 0,0 0,0 0,0 0,0 0,0 0,0 0,0 0,0 0,0 0,0 0,0 0,0 0,0 0,0 0,0 0,0 0,0 0,0 0,0 0,0 0,0 0,0 0,0 0,0 0,0 0,0 0,0 0,0 0,0 0,0 0,0 0,0 0,0 0,0 0,0 0,0 0,0 0,0 0,0 22,0 0,-22 0,22 22,0 0,0 0,0 0,0-22,0 23,22-23,-22 0,0-22,0 0,0 22,0-22,0 0,0 0,0 0,0-22,0 22,0 0,0 0,0 0</inkml:trace>
  <inkml:trace contextRef="#ctx0" brushRef="#br0" timeOffset="1265">4211 9018,'-22'0,"22"0,0 0,0 0,0 0,0 0,0 0,0 0,0 0,0 0,0 0,0 0,0 0,0 0,22 0,-22 0,22-22,22 22,-22-22,23 22,-1 0,-22 0,22 0,-22 0,0 0,0 0,-22 0,0 0,0 0,0 0,0 0,0 0,22 0,-22 0,0 0,0 0,0 0,0 0,0 0,0 0,0 0,0 0,0 0,0 0</inkml:trace>
  <inkml:trace contextRef="#ctx0" brushRef="#br0" timeOffset="1604">4542 9106,'22'0,"-22"0,0 0,22 0,-22-22,0 22,22 0,-22 0,22 22,0 0,0 0,22 22,-22 0,0-22,1 23,-1-23,0 0,0-22,0 22,0-22,-22 0,0 0,0 0,0 0,0 0,0 0</inkml:trace>
  <inkml:trace contextRef="#ctx0" brushRef="#br0" timeOffset="1860">4807 9040,'0'0,"0"22,-22-22,22 0,-23 22,23 0,-22 22,0 0,0 0,0 23,0-23,22 0,-22-22,22 0,0-22,0 0,0 0,0 0,0 0,0 0</inkml:trace>
  <inkml:trace contextRef="#ctx0" brushRef="#br0" timeOffset="2668">5402 9062,'22'22,"-22"0,-22-22,22 0,0 0,0 0,0 0,0 0,0 0,0 0,0 0,0 22,0 0,0 22,22 0,-22-22,0 23,0-23,0 0,0-22,0 0,0 22,0-22,0 0,0 0,0 0,0 0,0 0,0 0,0 0,0 0,0 0,0-22,0 22,0 0,0 0,0 0,0 22,0 0,0 22,-22 0,22 0,-22 0,22 0,0-22,0-22,0 0,0 0,0 0,22-22,-22-22,0-22,22 0,-22-22,0 21,0 1,0 0,0 22,0 22,0 0,0 22,0 0,0 0,0 0,0 0,0 0,0 0,0 0,0 0,22 0,-22 0,22 0,0 0,0 0,0 0,22 0,0 0,0 0,1 0,-23 0,22-22,-22 22,0 0,-22 0,0 0,0 0</inkml:trace>
  <inkml:trace contextRef="#ctx0" brushRef="#br0" timeOffset="2856">5468 9260,'-44'67,"22"-45,22-22,0 0,22 0,0 0,0 0,22 0,0-22,22 22,-22 0,-21 0,21 0,-44 0</inkml:trace>
  <inkml:trace contextRef="#ctx0" brushRef="#br0" timeOffset="3328">5865 9150,'22'0,"-22"0,0 0,0 0,0 0,0 0,0 0,0 22,0 22,0 0,0 23,-22-1,0 0,22-22,0 0,0 0,-22-44,22 0,0 0,22 0,-22-44,22 0,0-44,-22 22,22-23,-22 23,22 22,-22 0,0 22,22 0,-22 22,22 0,-22 22,22 22,0-22,0 22,0 0,0 23,0-23,1 0,-1-22,-22 0,22 0,-22 0,0-22,0 0,0 0,-22-22,22 22,-22-22,22 22</inkml:trace>
  <inkml:trace contextRef="#ctx0" brushRef="#br0" timeOffset="3472">5953 9349,'-44'22,"44"-22,-22 22,22-22,0 0,22 0,-22 0,44-22,-22 22,22-22,0 0,-44 22</inkml:trace>
  <inkml:trace contextRef="#ctx0" brushRef="#br0" timeOffset="3784">6372 9084,'22'0,"-22"0,0 0,0 0,0 0,0 0,0 0,0 0,0 0,-22 22,0 0,22 22,-22 0,0 0,0 1,22 21,0-44,0 22,22-22,0 0,0 0,22-22,-22 0,22 0,0-22,-22 0,22 0,-21-22,-23 44</inkml:trace>
  <inkml:trace contextRef="#ctx0" brushRef="#br0" timeOffset="4092">6725 9150,'22'0,"-22"0,0 0,0 0,22 0,-22 0,0-22,0 22,0 0,0 0,0 22,0 0,0 0,0 22,0-22,0 45,0-23,0-22,22 22,-22-22,0 22,0-44,22 22,-22-22,0 0,0-22,0 22,0-44,0 0</inkml:trace>
  <inkml:trace contextRef="#ctx0" brushRef="#br0" timeOffset="4588">6703 9106,'-44'-22,"22"22,0 0,22 0,0 0,0 0,0 22,22-22,0 0,22 22,0-22,0 0,0 0,0-22,0 22,0-22,0 0,-21 22,21-22,-22 0,-22 22,0 0,0 0,0 0,0 22,-22-22,0 44,0-22,22 44,-23-22,1 0,22 23,0-23,0 0,22-22,1 0,-1 0,0 0,0-22,22-22,0 0,0 0,-22-22,22 0,-22-23,-22 23,0-22,-22 22,0 22,0 0,-22 0,0 22,0 0,22 0,-22 0,22 22,-1-22,23 22,0 0</inkml:trace>
  <inkml:trace contextRef="#ctx0" brushRef="#br0" timeOffset="5120">7364 9062,'44'0,"-44"22,0-22,0 0,0 22,0 0,0 0,0 22,0 22,0-21,0 21,0-22,22 0,-22-22,0 0,0-22,0 0,0 0,0-22,0 0,0-22,0-22,22-1,-22 1,22 0,1 0,-23 44,22 0,-22 0,22 22,-22 0,22 0,0 22,-22 0,22 0,-22 22,0-22,0 22,0-22,-22 0,22 22,-22-21,0-1,0 0,22-22,-22 22,22-22,0 0,0 22,22-22,0 22,0-22,0 22,0-22,22 22,-22-22,0 0,0 0,0-22,0 22,-22 0</inkml:trace>
  <inkml:trace contextRef="#ctx0" brushRef="#br0" timeOffset="5512">7982 9106,'22'-22,"-22"22,0-22,0 22,0 0,0 0,-22 0,0 0,-1 0,1 22,0-22,0 0,22 22,-22-22,22 22,0-22,0 0,22 0,-22 22,22-22,0 22,23 0,-23 0,0 0,0 0,-22 0,0 23,0-1,-22-22,0 22,0-22,-23 0,23 0,-22-22,22 0,0 0,-22-44,22 22,22-22,-22 0,22 44</inkml:trace>
  <inkml:trace contextRef="#ctx0" brushRef="#br0" timeOffset="6592">8709 9172,'22'-22,"-22"22,0-22,0 22,0 0,0 0,0 0,0 0,0-22,0 22,0 0,0 0,0 0,0 0,0 0,0 0,0 22,0-22,0 44,0-22,0 44,0-21,0-1,0 0,0-22,0-22,0 22,0-22,0 0,0-22,0 0,-22 0,22-22,0-1,0-21,0 0,22 0,-22 22,22 0,0 22,0 0,0 0,0 22,1 22,-23 0,22 22,-22 0,0 0,0 22,0-22,0 0,-22-22,-1 1,23-1,-22-22,22 0,0 0,0 0,0-22,22-23,1 23,-1-22,22 22,0 0,-22 22,0 0,0 0,0 22,-22 0,0 22,-22 0,0 1,0-1,0 0,-22 0,22 0,-22-22,21 0,1-22,22 0,-22-22,0 0,22 0,0-22,0 44</inkml:trace>
  <inkml:trace contextRef="#ctx0" brushRef="#br0" timeOffset="6832">9128 9150,'44'22,"-44"-22,0 0,0 0,0 0,22 0,-22 0,0 22,22 22,-22 0,0 1,0-1,0 0,0 0,0-22,0 0,0 0,0-22</inkml:trace>
  <inkml:trace contextRef="#ctx0" brushRef="#br0" timeOffset="7356">9371 9040,'44'22,"-44"0,0-22,0 22,22 22,-22-22,0 22,0 22,0-21,0-1,0 0,0 0,0-22,0 0,0-22,0 0,0-22,0 0,0-22,0-22,22-1,-22-21,22 44,-22-22,0 44,0 0,0 22,0 0,0 22,22 0,-22 0,22 22,-22 0,22-22,0 22,0-22,0 1,22-1,-22-22,0 0,-22-22,22-1,0 1,-22-22,23 0,-23 0,0-22,-23 22,23 0,0 0,-22 22,22 0,0 22,0 22,-22 0,22 0,0 0,0-22</inkml:trace>
  <inkml:trace contextRef="#ctx0" brushRef="#br0" timeOffset="7588">9966 8996,'44'0,"-22"0,-22 0,0 0,0 0,0 0,0 44,0 0,0 0,0 22,0-22,0 0,0-21,0-1,0-22,0 0,0 0,22-22,-22 22</inkml:trace>
  <inkml:trace contextRef="#ctx0" brushRef="#br0" timeOffset="7844">10054 8886,'-44'-45,"44"45,-22 0,22 0,0 0,22 23,-22-23,22 22,22 0,-22-22,22 44,0-22,1 0,-23 22,0 0,0 0,-22 0,-22-22,0 22,0 0,0-21,-23-1,23-22,-22 0,22-22,22 22</inkml:trace>
  <inkml:trace contextRef="#ctx0" brushRef="#br0" timeOffset="8652">10826 8797,'0'0,"0"0,0 0,0 0,0 0,0 22,0-22,0 22,0 1,0 21,0 0,0 0,0 22,0-22,0-22,0 0,0 0,0-22,0 0,0 0,0 0</inkml:trace>
  <inkml:trace contextRef="#ctx0" brushRef="#br0" timeOffset="9121">10649 8841,'-44'-22,"22"0,22 22,0 0,0 0,44 0,-22-22,23 22,21-22,0 22,-22-22,22 0,-22 22,0 0,0 0,-44-22,22 22,-22 22,-22-22,22 22,-22 0,0 22,0-22,0 23,22-1,-22-22,22 0,0 0,22 0,0 0,0-22,0 0,22 0,-22-22,1 22,21-44,-22 22,0 0,0-22,-22-1,0 1,-22 22,0-22,0 0,0 22,-23 0,1 22,22 0,-22 0,22 22,0-22,0 22,0 0,22-22</inkml:trace>
  <inkml:trace contextRef="#ctx0" brushRef="#br0" timeOffset="9980">12016 8246,'-22'0,"22"0,0 0,0 0,0 0,0 0,0 0,0 0,0 0,0 22,0 22,0 0,0 23,0-1,0 0,0-22,0 0,0 0,0-44,0 0,0 0,22 0,-22-44,0 0,0 0,-22-22,22-22,-22 21,0 23,0 0,0 0,22 44,-22-22,22 22,0 0,0 0,0 0,22-22,22 22,0 0,1 0,21 0,-22 0,22 22,-22 0,0 22,-22-22,0 44,-22-22,-22 1,-22 21,0-22,0 0,0 0,-22-22,22-22,21 0,-21 0,44-22,-22-22</inkml:trace>
  <inkml:trace contextRef="#ctx0" brushRef="#br0" timeOffset="10504">12369 8026,'44'22,"-44"-22,0 22,-22 0,22 0,0 22,0 0,0 22,0 0,0 1,0-23,0 0,0 0,0-44,0 0,0 0,0 0,0-44,0 0,0-23,0 1,0-22,0 22,0 0,0 22,0 22,0 22,22 0,-22 22,22 0,0 0,23 44,-23-22,22 0,0 0,0 0,0-22,-22-22,22 0,-22 0,-22 0,22-22,-22-22,0 0,0-22,0 0,0-22,0-1,-22 23,22 22,0 0,0 22,0 22,-22 0,22 22,0 0,0 0,0 22,0-44</inkml:trace>
  <inkml:trace contextRef="#ctx0" brushRef="#br0" timeOffset="10972">12987 7827,'22'-22,"-22"22,0 0,0 0,0 0,0 22,0 0,-22 44,22 23,-22-23,0 22,22-22,0-22,0-22,-23-22,23 0,23 0,-23-22,22-22,-22-22,22-22,-22 0,22-1,-22 1,0 22,22 22,-22 22,0 22,0 0,0 0,0 22,22 22,0 0,-22 0,22 22,22 1,-22-1,0-22,0 22,-22-22,22-22,-22 0,0-22,0 0,0 0,-22 0,22-22,-22-22,0 22,22 22</inkml:trace>
  <inkml:trace contextRef="#ctx0" brushRef="#br0" timeOffset="11100">12943 7982,'-23'22,"1"0,22-22,22 0,1 0,-1 0,22 0,0-22,0 22,0-22,-44 22</inkml:trace>
  <inkml:trace contextRef="#ctx0" brushRef="#br0" timeOffset="11376">13736 7408,'44'0,"-44"0,0 0,22 22,-22 0,0 0,22 23,-22-1,0 22,0-22,0 0,0 0,0 0,0-22,0 0,0-22,0 0,0 0</inkml:trace>
  <inkml:trace contextRef="#ctx0" brushRef="#br0" timeOffset="11521">13670 7651,'-22'22,"22"-22,22 0,0 0,0-22,44 22,1-44,-1 22,0 0,-22 0,-44 22</inkml:trace>
  <inkml:trace contextRef="#ctx0" brushRef="#br0" timeOffset="12185">12678 8930,'22'-44,"0"22,-22 22,0 0,0 22,22 0,0 22,-22 22,22 0,-22 0,0 0,22-22,-22-22,0 1,0-23,0 0,0-23,0-21,0 0,-22 0,22-22,-22-22,0 22,22-23,-22 45,22 0,0 0,22 0,0 22,0 0,22 0,0 22,-22 0,23 22,-23-22,0 44,-22 0,0 0,-22 0,0 0,-23 1,23-1,-22-22,0 0,22-22,0 0,0 0,22-22,0-22,0 44</inkml:trace>
  <inkml:trace contextRef="#ctx0" brushRef="#br0" timeOffset="12531">13141 8599,'22'44,"-44"-44,0 44,0-22,0 0,22 22,-22 0,22 23,0-23,0 22,0-22,0 0,22 0,22-22,-22-22,22 0,-22-22,22 0,-22-22,22-22,-22 22,-22-22,0-1,0 1,-22 0,0 44,-22 0,0 22,0 0,0 22,0 22,22-22,0 0</inkml:trace>
  <inkml:trace contextRef="#ctx0" brushRef="#br0" timeOffset="12824">13428 8621,'22'-22,"-22"44,0-22,0 0,0 22,22 0,-22 22,0 0,22 22,-22-21,22-1,0 0,-22-22,22 0,22 0,-22-22,0-22,22 0,-22-22,22 0,-22-1,0 23,-22-22,0 22,0 22</inkml:trace>
  <inkml:trace contextRef="#ctx0" brushRef="#br0" timeOffset="13055">13758 8445,'0'-44,"0"44,0 0,22 0,-22 0,22 0,0 22,1 0,-1 0,0 0,0 22,0-22,0 0,0 0,0 0,0-22,-22 0</inkml:trace>
  <inkml:trace contextRef="#ctx0" brushRef="#br0" timeOffset="13288">14067 8246,'0'0,"0"0,0 22,0-22,0 22,22 22,-22 23,22-1,-22 22,0-22,0 0,0 0,0 0,0-21,0-23,0 0,-22-22,22 0,0-22,0-23,0 45</inkml:trace>
  <inkml:trace contextRef="#ctx0" brushRef="#br0" timeOffset="13863">14243 8246,'22'-44,"0"44,-22 0,0 22,0-22,0 44,23 0,-23 0,0 23,0-1,0 0,22-22,-22 0,22-22,-22 0,0 0,0-22,0-22,0 0,0-22,0 0,22-22,-22-22,0-1,22 1,-22 22,0 22,0 22,22 22,-22 0,0 22,0 0,0 0,0 22,0 0,22 0,0 0,0-22,0 1,0-23,0 0,0 0,0-23,0-21,0-22,0 22,0-22,0 22,0 22,-22 0,0 22,0 22,0 0,0 22,0 22,0 0,0-22,0 23,23-23,-23 0,22-22,-22 0,22 0,-22-22,22-22,-22 0,22-22</inkml:trace>
  <inkml:trace contextRef="#ctx0" brushRef="#br0" timeOffset="14156">14883 7915,'0'22,"0"1,0-23,0 22,22 22,-22 0,22 0,-22 0,22 0,-22 22,0-44,0 22,22-22,-22 0,22 1,-22-23,44 0,-22-23,22-21,22 0,1 0,-23 0,0 0,0 0,0 0,-22 22,-22 0,0 22,0 0</inkml:trace>
  <inkml:trace contextRef="#ctx0" brushRef="#br0" timeOffset="14316">15059 8114,'-44'22,"44"-22,0 0,22 0,0-22,0 22,22-44,0 22,-22 0,23 0,-23-22,-22 44</inkml:trace>
  <inkml:trace contextRef="#ctx0" brushRef="#br0" timeOffset="14463">14993 7849,'0'-22,"0"22,22-22,0 0,0 0,22 0,0-22,0 22,-21 0</inkml:trace>
  <inkml:trace contextRef="#ctx0" brushRef="#br0" timeOffset="15036">15258 7673,'22'0,"0"22,-22-22,0 22,22 0,0 22,0 0,-22 22,22 1,0-1,-22-22,0 22,0-22,22 0,-22-44,0 22,0-22,0 0,0-22,-22 0,22-22,-22-22,0 22,22-44,-22 21,22 1,0-22,0 44,0-22,22 22,0 22,0 0,0 0,0 22,22 0,-22 22,0 0,0 0,0 0,-22 22,-22 0,22 0,-22 0,-22-22,22 22,0-22,-22 0,44 0,-22-22,22 22,22-22,-22 0,22 23,0-1,0 0,0 0,0-22,22 22,-22-22,0 0,-22 0,22-22,-22 0,0 0,0 0,0 22</inkml:trace>
  <inkml:trace contextRef="#ctx0" brushRef="#br0" timeOffset="15476">15699 7430,'22'-44,"-22"44,0 22,22-22,-22 22,22 22,-22 1,0-1,0 22,0-22,0 22,-22-22,22 0,0 0,0-22,0-22,0 0,0 0,0 0,0-22,0-22,22-22,-22 22,22-44,0 22,0 0,0 21,-22 1,22 44,-22 0,22 0,-22 22,22 0,0 23,-22-1,22 0,0 22,-22-22,22 0,-22 0,22-22,-22 22,0-44,0 22,0-22,0 0,0-22,-22 0,22-22,0 44</inkml:trace>
  <inkml:trace contextRef="#ctx0" brushRef="#br0" timeOffset="15635">15897 7651,'-44'0,"22"0,22 0,0 0,0 0,0 0,0 0,22 0,0 0,0 0,0 0,22 0,-22-22,0 22,0-22,-22 22</inkml:trace>
  <inkml:trace contextRef="#ctx0" brushRef="#br0" timeOffset="16016">16228 7232,'22'-22,"-22"0,0 22,0-22,-22 22,22 0,-22 0,0 22,0-22,-22 22,21 0,1 0,22 0,-22 0,22-22,22 22,-22 0,22-22,23 22,-23-22,22 0,0 0,-22 22,0-22,0 0,0 22,0 0,-22-22,0 44,0-21,-22-1,0 0,0 22,0-44,0 22,0-22,0-22,0 22,22-44,0 44</inkml:trace>
  <inkml:trace contextRef="#ctx0" brushRef="#br0" timeOffset="16279">16470 6967,'44'0,"-44"22,0 0,-22 1,22-1,0 22,0 22,0-22,0 0,0-22,0 22,22-22,0-22,-22 0,45 0,-23 0,22-22,22 0,-44-22,22 22,0-22,-22 22,-22 0,0 22,0 0</inkml:trace>
  <inkml:trace contextRef="#ctx0" brushRef="#br0" timeOffset="16443">16448 7210,'0'22,"0"-22,22 0,0 0,0 0,23-22,-1 0,0 0,0 0,-22 0,0 22,-22 0</inkml:trace>
  <inkml:trace contextRef="#ctx0" brushRef="#br0" timeOffset="16611">16470 6945,'22'0,"-22"0,44-22,-21 22,43-44,-22 22,22-22,-22 22,-22 0,0 22,-22 0</inkml:trace>
  <inkml:trace contextRef="#ctx0" brushRef="#br0" timeOffset="18455">4895 10363,'22'-22,"-22"22,0 0,0 0,0-22,22 22,-22 0,0 0,0 0,0 0,0 0,0 0,0 0,0 0,0 0,0 0,-22 0,22 0,0-22,0 22,-22-22,22 0,-22 22,0-22,22 0,-44-1,22 23,-1 0,-21 0,0 23,22 21,-22 0,0 0,0 22,22 0,-22 22,44 0,0-21,22-1,0 0,44-44,0 22,22-44,-21 0,21-22,-22 0,0-22,0 22,-44-22,0 44,0-22,-22 22,-22 0,22 0,-22 0,-22 0,22 0</inkml:trace>
  <inkml:trace contextRef="#ctx0" brushRef="#br0" timeOffset="18899">5380 10231,'22'-22,"-22"22,-22-23,0 23,22 0,0 0,-22 0,0 45,0-1,-22 22,-1 44,23-22,0 0,0 1,22-23,22 0,0-22,0-22,23 0,-1-22,0-22,0-22,0 0,0 0,-22-22,0-1,-22 1,-22-22,0 44,0-22,-22 22,0 22,22 0,-22 22,0 0,22 22,-23 0,23 0,22 0,0 0,0 0,0-22</inkml:trace>
  <inkml:trace contextRef="#ctx0" brushRef="#br0" timeOffset="19483">5666 10253,'23'22,"-23"-22,0 22,-23-22,23 22,23 0,-23 44,22 22,-22 0,0 23,0-23,0 0,0-22,0 0,0-22,0-22,0-22,0 0,0-22,0 0,0-22,-22-22,22 0,-23-22,23 22,-22-1,22 23,0 22,-22 0,22 0,0 0,0 22,0-22,0 22,0-22,0 0,22 22,0-22,1 22,-1-22,22 22,0 0,22 22,-22 0,22 22,-22 0,0 22,0-22,-21 23,-1-1,-22 0,-22-22,-1 0,1 0,-22 0,0-22,0 0,-22-22,22 0,0-22,0 0,0-22,44 0,0-22</inkml:trace>
  <inkml:trace contextRef="#ctx0" brushRef="#br0" timeOffset="19875">6372 10253,'66'-22,"-44"22,-22 0,0 0,0 0,-22 22,0 0,0 22,0 22,-22 0,22 22,-22 0,22 1,22-1,0-22,0 0,0-44,22 22,22-44,-22 22,22-44,-22 22,22-44,-22 0,0 0,-22-22,0 22,0-22,-22-1,0 23,0 0,-22 0,22 22,-22 0,22 0,0 22,0 0,0 0,22 0,22 0,-22 0</inkml:trace>
  <inkml:trace contextRef="#ctx0" brushRef="#br0" timeOffset="20436">6659 10363,'22'0,"-22"22,0-22,0 22,0 22,-22 0,22 44,0 1,0-23,0 22,0 0,0-22,0 0,0-22,0-22,0-22,0 0,0 0,0 0,0-44,0 0,0-44,22 22,-22-44,0 22,22-1,-22 23,22 22,-22 22,0 22,0 22,22 0,0 22,0 22,0 1,0 21,22-22,0 0,0-22,23-22,-23 0,0-22,0 0,-22-44,22 22,-22-44,-22 0,22-22,-22-23,-22 23,22-22,-22 0,0 21,22 45,-22 22,22 0,-22 22,22 22,-22-22,22 44,0 1,-22-1,22 0,0-44</inkml:trace>
</inkml:ink>
</file>

<file path=ppt/ink/ink5.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15-01-22T17:38:35.415"/>
    </inkml:context>
    <inkml:brush xml:id="br0">
      <inkml:brushProperty name="width" value="0.05292" units="cm"/>
      <inkml:brushProperty name="height" value="0.05292" units="cm"/>
      <inkml:brushProperty name="color" value="#FF0000"/>
    </inkml:brush>
  </inkml:definitions>
  <inkml:trace contextRef="#ctx0" brushRef="#br0">12083 4013,'-89'110,"45"-66,0 22,-22 0,44 23,-22-1,22 22,0-22,0 23,22-23,22-22,0 0,0-22,-22-44</inkml:trace>
  <inkml:trace contextRef="#ctx0" brushRef="#br0" timeOffset="9300">12480 2690,'0'22,"0"-22,0 0,0 0,0 0,0 0,0 0,0 0,0 0,0 0,0 0,0 0,0 0,0 0,0 0,0 0,0 0,0 0,0 0,0 0,0-22,0 22,-23 0,23-22,0 22,-22 0,22 0,-22-22,0 22,0 0,0 0,0 0,0 22,0-22,0 22,0 0,-22 0,22 0,0 0,0 22,0 0,0 0,0 23,0-23,22 22,0-22,0 0,22 0,0 0,22-22,0 0,0 0,0 0,0-22,22 0,-22-22,-22 22,23-22,-23 22,0-22,-22 22,0 0,0 0,0 0,0 0,0-22,0 22,0-22,0 22,0-22,0 22</inkml:trace>
  <inkml:trace contextRef="#ctx0" brushRef="#br0" timeOffset="9840">12700 2734,'0'0,"0"0,0-22,0 22,0 0,22 0,-22 0,0-22,22 22,-22 0,0 0,0 0,0 22,0-22,0 22,0 22,22 0,-22 0,0 0,0 23,22-23,-22 0,22-22,0 22,-22-22,22 0,22 0,-22 0,1-22,21 0,-22 0,0-22,0 0,22 0,-22-22,-22 22,22-44,-22 22,0-23,0 23,0 0,0 0,-22 0,22 22,-22 0,22 0,-22 22,22 0,0-22,0 22,-22 0,22 0,0 0,0 22</inkml:trace>
  <inkml:trace contextRef="#ctx0" brushRef="#br0" timeOffset="10280">13560 2558,'44'0,"-44"0,0 0,0 0,0 0,0 0,0 0,0 0,0 0,0 0,0 0,-22 0,0 0,0 22,-22 0,22-22,0 44,-22-22,22 22,-1 0,1 0,22 0,0 22,0-21,0-23,0 22,22-22,23 22,-23-22,22-22,0 22,0-22,0 0,22 0,-22-22,0 22,0-22,-22 0,1 22,-23-22,0 22,-23 0,1 0,22 0</inkml:trace>
  <inkml:trace contextRef="#ctx0" brushRef="#br0" timeOffset="10920">12127 3682,'0'0,"22"-22,-22 22,22 0,0-22,22 22,-22-22,0 22,0-22,-22 22,22 0,-22 0,0 0,0 0,22 0,-22 22,22-22,22 22,0-22,23 0,21 0,22 0,0 0,1-22,21 22,0-22,0 22,-21-22,-1 22,-22-22,0 22,0-22,-21 22,-23-22,-22 22,0 0,0 0,-22 0,0 0,0 0,0 0,0 0,0 0,0 0,0 0,0 0,0 0,0 0,0 0,0 0,0 0,0 0,0 0,0 0,-22 0,22-22</inkml:trace>
  <inkml:trace contextRef="#ctx0" brushRef="#br0" timeOffset="12932">14618 2558,'0'0,"0"0,0 0,0 0,0 0,0 0,0 0,0 0,0 0,0 0,0 0,0 0,0 0,0 0,0 0,0 0,0 0,0 0,0 0,0 0,0 0,0-22,0 22,0 0,0 0,0 0,0 0,0 0,0 0,0 0,0 0,0 0,0 0,0 0,0 0,0 0</inkml:trace>
  <inkml:trace contextRef="#ctx0" brushRef="#br0" timeOffset="13492">14618 2558,'110'-89,"-110"89,0 0,0 0,0 0,0 0,0 0,0 0,0 0,0 0,0 0,0 0,0 0,0 0,0 0,0 0,0 0,0 0,0 0,0 0,0 0,0 0,0 0,0 0,0 0,0 0,0 0,0 0,0 0,0 0,0 0</inkml:trace>
  <inkml:trace contextRef="#ctx0" brushRef="#br0" timeOffset="14297">14751 2514,'22'22,"-22"-22,0-22,22 22,-22-23,0 23,22 0,-22 0,0 0,0 0,0 0,0 0,0 0,0 0,-22 0,22 45,-22-1,0 0,-1 44,1-22,22 0,-22 0,22-21,0-23,0 0,0 0,0-22,0 0,0 0,0 0,0-22,0 0,22 0,-22-23,22-21,-22-22,23 22,-1-22,0 22,0 21,0-21,0 44,0 0,0 22,-22 0,22 22,0 0,-22 22,22 23,-22 21,22 0,-22-22,0 22,22-22,0 1,-22-23,22-22,-22 0,0 0,0-22,0 0,0 0,0 0,0 0,0 0,0 0,0-22,0 0,0 22</inkml:trace>
  <inkml:trace contextRef="#ctx0" brushRef="#br0" timeOffset="14527">14706 2866,'-22'0,"0"0,22 0,22 0,0 0,0 0,23-22,-1 22,22 0,-22 0,0 0,-22 0,0 0,0 22,-22-22,0 0,0 0</inkml:trace>
  <inkml:trace contextRef="#ctx0" brushRef="#br0" timeOffset="15096">15302 2491,'44'-22,"-44"22,0 0,0 0,0 0,0 0,0 0,0 22,0 23,-22-1,0 44,-22 0,22 0,0 0,22-21,-23-1,23-22,0-22,0 0,0 0,0-22,0-22,0 0,23-22,-1 0,0-44,-22-1,22 1,0 0,-22 0,22 22,-22-1,0 23,0 22,0 22,0 0,0 0,0 22,0 0,0 22,22 23,0-1,0 22,22 0,0-22,0 0,0-21,22-1,-21 0,-23-22,0 0,-22-22,22 0,-22 0,0 0,-22 0,22-22,-22 0,0 0,22 22</inkml:trace>
  <inkml:trace contextRef="#ctx0" brushRef="#br0" timeOffset="15283">15280 2910,'-22'0,"0"22,22-22,0 0,22 0,-22 0,44-22,0 22,0-22,0 22,0 0,0-22,-22 22,0 0</inkml:trace>
  <inkml:trace contextRef="#ctx0" brushRef="#br0" timeOffset="15992">16184 2403,'88'-44,"-44"22,-44 0,22 0,-22 22,0-22,-22 22,0 0,0 0,-22 22,0 0,0 0,-23 22,23 22,22 1,-22-1,22 22,22-22,0 0,0 0,44-22,-22 23,22-45,0 22,23-44,-23 22,0-22,0-22,0 0,0 0,-22-22,0-1,-22 1,0 0,0 22,-22 0,0 22,-22 0,22 0,-22 0,0 22,22 0,22-22,0 0,0 0,0 0,0 0,22 22,22-22,-22 0,22-22,0 22,-22 0,0 0,22 0,-44 0,22 0,-22 0,0 22,0 22,0-22,0 23,-22 21,22-22,0 0,0 0,0 0,0-22,22 0,-22-22,0 22,0-22,0 0,0 0,-22-22</inkml:trace>
  <inkml:trace contextRef="#ctx0" brushRef="#br0" timeOffset="16551">14662 3550,'0'0,"-22"0,22 0,0 0,0-22,0 22,0 0,0 0,0 0,22 0,0 0,0 0,23 0,43 0,0 0,44-22,23 0,21-22,22 22,1-1,-23-21,-21 22,-23 22,-44-22,0 22,-44-22,-22 22,0 0,-22 0,-22 0,22 0,-22 0,22 0,-22 0,0-22,22 22,0 0,0 0,0 0,0 0,0 0,22 0,-22 0,22-22</inkml:trace>
  <inkml:trace contextRef="#ctx0" brushRef="#br0" timeOffset="18479">17705 2095,'0'0,"0"0,0 0,0 0,0 0,0 0,0 0,0 0,22-22,-22 22,0 0,0 0,0 0,0 0,0 0,0 0,0 0,0 0,0 22,0 0,0 0,-22 44,22 0,0 22,0-22,22 0,0-21,0 21,22-44,0 22,0-44,-21 22,43-22,-22-22,-22 0,22 0,0-22,-22 0,0-1,0-21,0 0,-22 0,0 0,0 22,0 0,-22 0,22 22,0 0,0 22,0 0,0 0,0 0,0 0,0 0,0 0,0 0,0 22</inkml:trace>
  <inkml:trace contextRef="#ctx0" brushRef="#br0" timeOffset="19224">18719 2006,'44'-22,"-44"22,0-22,0 22,-22 0,22 0,0-22,0 22,-22 0,22 22,-22 0,-22 0,22 0,-22 23,0-1,22 0,0 22,0-22,22 22,0-22,0 22,0-22,22 1,0-1,0-22,22 0,0 0,-22 0,44-22,-22-22,0 0,1 0,-23-22,22 0,-44-1,0 1,0 22,-22 0,0 0,0 22,-23 0,1 0,22 22,0-22,0 0,0 0,22 0,0 0,0 0,0 0,22 0,-22 0,22 0,22 0,-22 0,23 0,-23 0,0-22,0 22,-22 0,0 0,0 0,0 22,0-22,22 44,-22-22,0 22,0 1,0-1,0-22,0 0,0 0,0 0,0-22,0 22,0-22,0 0,0 0,0-22,0 22,0-22,0 22</inkml:trace>
  <inkml:trace contextRef="#ctx0" brushRef="#br0" timeOffset="19635">19381 2006,'22'-22,"-22"22,0-22,0 22,-22 0,22 0,0 0,0 0,0 0,-22 0,0 22,0 0,-23 23,1 21,0-22,22 0,0 22,22-22,0 0,22 22,0-22,22 1,-22-1,45-22,-1 0,0 0,0-22,0 0,0-22,-22 0,1 0,-23 0,0 0,-22-1,0-21,0 22,-22 22,0-22,-23 22</inkml:trace>
  <inkml:trace contextRef="#ctx0" brushRef="#br0" timeOffset="20195">17859 3219,'-44'22,"22"-22,22 0,0 0,0 0,0 0,0 0,0 0,22 0,22 0,-22-22,45 22,21-22,0 0,44 0,23 0,-1-22,22 22,-21-22,-1 22,-44 0,0 0,-43-1,-1 1,-22 22,-22-22,-22 22,0 0,0 0,0 0,0 0,0 0,0 0,0 0,0 0,0 0,0 0,0 0,0-22,22 22,0-22,0 0,-22 22</inkml:trace>
  <inkml:trace contextRef="#ctx0" brushRef="#br0" timeOffset="22603">20814 1698,'-22'-22,"22"22,0 0,0 0,0 0,0 0,0 0,0 0,0 0,0 0,0 0,0 0,0 0,0 0,0 0,0 0,0 0,0 0,0 22,0 22,0 0,22 44,-22 0,0-22,22 23,0-45,0 22,22-22,0-22,-22 0,22-22,23 0,-23-22,0 0,0 0,-22-22,22-22,-22 0,0-23,0 1,-22 0,0 22,0 0,0 22,0-1,0 23,0 22,-22 0,22 0,0 0,0 0,0 0,0 0,0 0,0 0,0 0,0 0,0 22,0-22,0 23</inkml:trace>
  <inkml:trace contextRef="#ctx0" brushRef="#br0" timeOffset="23023">21718 1499,'22'-22,"0"22,-22-22,0 22,0 0,0 0,0 0,0 0,0 0,-22 0,22 0,-22 22,-22 0,22 0,-22 22,22 1,0 21,-1 0,1 0,22 0,0 0,0 0,22-21,1-23,-1 0,0 0,22 0,22-22,-22-22,22 0,0 0,-22 0,0-1,1 1,-23 0,-22 0,0 0,0 0,-22 22</inkml:trace>
  <inkml:trace contextRef="#ctx0" brushRef="#br0" timeOffset="24203">21762 1565,'-66'89,"44"-23,-22 0,22-22,22 22,-22-22,22-22,0 0,0-22,22 0,0-22,0-22,22 0,0-22,0 0,22 22,-22 0,22 0,1 44,-23 0,0 22,-44 22,0 22,0 22,-44 22,0-22,-1 1,-21-23,22-22,0-22,0-22,0-22,22-22,-22-22,22-23,0 1,22 0,0-22,22 22,0 21,0 1,-22 44,22 22,-22 22,0 0,0 22,0 23,0 21,0-22</inkml:trace>
  <inkml:trace contextRef="#ctx0" brushRef="#br0" timeOffset="24667">22115 1345,'0'0,"0"0,0 0,0 0,22 0,-22 22,22 22,0 0,0 22,22 0,-22 1,0-23,0 22,0-22,0 0,0-22,0 0,-22 0,22-22,0 0,1-22,-1 0,22-22,0 0,0-44,-22 22,22-23,-22 23,-22 0,0 22,0 0,0 22,0 0,0 0,0 22,0 0,-22 0,22 0,0 0,0 0,0 0,0 0</inkml:trace>
  <inkml:trace contextRef="#ctx0" brushRef="#br0" timeOffset="24967">23173 1014,'22'0,"-22"-22,0 22,-22 0,22 0,-44 0,22 0,-22 22,0 22,0 0,-22 23,43-1,-21 0,22 0,22 0,22-22,0 0,23 0,21 1,22-23,22-22,-22 0,0-22,1-23,-45 23,0-22,-44 44</inkml:trace>
  <inkml:trace contextRef="#ctx0" brushRef="#br0" timeOffset="25403">21034 2734,'22'22,"0"-22,1 0,-23 0,22-22,0 22,0-22,44 22,0-22,44-22,0 22,67-44,-1 22,23-1,21-21,1 22,-23-22,1 0,-23 22,-44-22,0 22,-43-1,-23 23,-22-22,0 44,-44-22,0 22,-22-22,-22 22,-22 0</inkml:trace>
  <inkml:trace contextRef="#ctx0" brushRef="#br0" timeOffset="35506">1433 7254,'22'0,"-22"0,0 0,0 0,0 0,22 0,-22 0,0 0,22-22,-22 22,0 0,0 0,0 0,0 0,22 0,-22 0,0 0,22-22,-22 22,22 0,0 0,23 0,-1 0,0 0,22 0,-22 0,22 0,0 0,-22-22,-22 22,1 0,-1 0,-22 0,0 0,0 0,0 0,0 0,0 0,0 0,0 0,-22 0,22 0,-23-22,1 22,0-22,-22 22,22-22,0 0,-22 0,0 0,22 0,0-1,0-21,0 22,0 0,22 0,0 22,0-22,0 22,0 0,0 0,0 0,0 22,22-22,0 0,0 22,0-22,22 22,-22 0,22-22,-22 22,22 0,0 23,-22-23,23 0,-23 0,0 0,0 0,-22 0,22 0,-22-22,0 22,0-22,0 0,-22 22,22-22,0 22,-22 0,0 0,0 0,0 0,-1 0,1-22,-22 22,22-22,22 22,-22-22,0 22,22-22,-22 0,22 0,0 0,22 0</inkml:trace>
  <inkml:trace contextRef="#ctx0" brushRef="#br0" timeOffset="38806">3881 6394,'-22'-22,"-1"0,23 22,-22 0,22-22,0 22,-22 0,22 0,0-22,0 22,0 0,0 0,0 0,0 0,0 0,0 0,0 0,0-22,-22 22,22 0,0-22,0 22,-22 0,22-22,-22 22,22-22,-22 22,22-22,-22 22,0-22,22 22,-22-22,0 22,-22-22,22-1,0 23,-22-22,22 22,-22-22,-1 22,23-22,-22 22,0 0,22 0,-22-22,22 22,-22 22,0-22,22 0,-22 22,0 0,22 0,-23-22,23 23,-22 21,22-22,-22 0,22 0,-22-22,22 22,0-22,0 22,0-22,0 22,-22 0,22-22,0 22,-1 0,1 0,22 0,-22 22,0-22,22 0,-22 22,22 1,22-1,-22 22,22-22,22 0,-21 0,21 0,22-22,0 0,0 0,0-22,22 0,1-22,-1 0,0-22,0 0,0 0,1-22,-1 22,0-22,-22 21,0 1,-22 0,0 0,-21 22,-1 0,-22 0,22 0,-22 0,-22 22,22-22,-22 0,-1 0,1 0,-22-22,0 22,0 0,-22-1,22 23,-22-22,22 22,0 0,-1 22,1-22,0 23</inkml:trace>
  <inkml:trace contextRef="#ctx0" brushRef="#br0" timeOffset="39994">12281 3903,'44'-22,"-44"22,0 0,0 0,0 0,0 0,0 0,0 0,0 0,0 0,22 22,-22-22,0 22,22 22,-22 22,0 0,0 22,0 0,0 1,0-1,0 0,0-22,0-22,22 0,-22-22,22 0,0 0,0-22,23 0,-1-22,22 0,-22 0,22-22,-22 22,0 0,-22 0,0 22,0 0,-22-22,0 22,0 0,-22 0,22 0,-22 0</inkml:trace>
  <inkml:trace contextRef="#ctx0" brushRef="#br0" timeOffset="40294">12854 4255,'22'-44,"-22"22,0 22,0 0,0 0,0 0,0 0,0 22,0 22,0 23,0-1,0 0,0 0,0 0,0-22,0 0,22-22,0 0,1-22,21 0,0 0,0-22,0 0,0-22,0 0,0 22,-22-22,0 22,0 0</inkml:trace>
  <inkml:trace contextRef="#ctx0" brushRef="#br0" timeOffset="40482">12920 4454,'-66'22,"44"-22,22 0,0 0,22 0,0-22,22 0,23 0,-1-22,-22 22,0 0,-22-1,-22 23</inkml:trace>
  <inkml:trace contextRef="#ctx0" brushRef="#br0" timeOffset="40646">12943 4233,'-67'0,"45"0,0 0,22 0,0-22,44 0,-22 0,45 0,-1-22,0 22,-22-22,0 22</inkml:trace>
  <inkml:trace contextRef="#ctx0" brushRef="#br0" timeOffset="40990">13295 4013,'0'22,"0"0,22-22,-22 22,0 0,22 0,0 44,-22 0,23 1,-23 21,22-22,-22 0,0-22,22 0,-22-22,22 0,-22-22,44 0,-22 0,22-44,22 0,-22-44,0 22,0-44,-22 21,0 1,-22 0,0 22,-22 22,0 22,-22 0,22 0,-22 22,0 22,0 0</inkml:trace>
  <inkml:trace contextRef="#ctx0" brushRef="#br0" timeOffset="43010">1169 9437,'0'22,"-22"-22,22 22,-23-22,23 0,0 0,0 0,0 0,0 0,0 0,0 0,0 0,0 0,0 0,0 0,23 0,-23 0,22 0,22 0,-22 0,22 0,0 22,22 0,22 0,-22 0,23 0,-1 0,0-22,-22 0,22 0,-22 0,-21-22,-1 22,-22-22,-22 22,0 0,0 0,0 0,0 0,-22 0,0 0,0 0,0 0,22 0,-23 0,1 0,0 0,0-22,0 22,0-22,0 22,-22-22,22 0,0 22,0-22,-22 0,22 0,-22 0,22 22,-22-22,21 0,1 22,0-22,0 22,0 0,22-22,-22 22,22 0,0 0,0 0,0 0,0 0,22 0,0 22,22-22,1 22,-1 0,22 0,0 22,0 0,0-22,0 22,-22 0,1-22,-1 22,-44-22,22 22,-22 1,-22-1,-22 0,22 0,-23 22,1-22,0-22,0 22,22-44,0 22,0-22,22-22,22-22,0-22,44-22,-66 88</inkml:trace>
  <inkml:trace contextRef="#ctx0" brushRef="#br0" timeOffset="45018">7827 2447,'-44'67,"44"-45,0 0,0-22,0 0,0 0,0 0,0 0,0-22,22 0,-22-23,0 1,0 0,0 22,0 0,0 0,0 0,0 22,0 0,0 0,0 0,0 0,0 22,0 0,22 44,-22 22,22 23,0-1,0 0,0 0,0 1,1-1,-1-22,0-22,0 0,-22-21,0-23,0-22,0 0,0-22,-22 22,0-45,0 23,-1-44,1 22,0-44,0 22,0 0,22 22,-22-23,0 45,22 0,0 0,0 0,0 22,0 0,0 0,0 0,0 22,0 0,0 44,22 1,0-1,-22 22,44-22,-22 0,0-22,1-22,-1 0,0-22,-22 0,0-22,22 0,-22-44,22 0,-22-22,0 0,0 22,0 21,0 23,0 22,0 0,0 0,0 0,22 0,-22 22,22 0,0 1,22-1</inkml:trace>
  <inkml:trace contextRef="#ctx0" brushRef="#br0" timeOffset="47398">8026 9790,'0'0,"-22"0,22 0,-22 0,0 0,22 0,-23 0,23 0,-22 0,0 0,22 0,-22 0,0 0,0 0,0 0,0 0,0 0,0-22,0 22,0 0,-22 0,22 0,-22 0,22 0,-22 0,-1 0,1 0,0 0,22 0,-22 0,0 0,22 0,-22 0,22 0,-22 0,22 0,-22 0,22 0,-23 22,23 0,-22 0,22 0,-22 0,22 0,0 22,0 0,0-22,-22 22,22 0,0 0,22-22,-22 23,0-23,22 22,0-22,0 0,22 22,-22-22,22 0,0 22,0-22,22 22,0-22,0 0,22 0,0-22,23 0,-1-22,0 0,0-22,0 22,1-22,-23 0,22 0,-22 0,-22 0,22 0,-44-1,22 23,-44-22,0 22,0-22,-22 0,0-22,-22 22,-22 0,22 22,-22 0,0 0,0 22,-1 0,23 0,-22 22,22 0,0-22,22 22,0 0,22-22,0 0,44-22</inkml:trace>
  <inkml:trace contextRef="#ctx0" brushRef="#br0" timeOffset="47682">12149 5027,'0'0</inkml:trace>
  <inkml:trace contextRef="#ctx0" brushRef="#br0" timeOffset="48518">14751 3859,'0'22,"0"-22,0 22,0-22,0 0,22 0,0 0,-22 22,22-22,-22 22,22-22,-22 22,22 22,-22 0,0 0,0 22,-22 22,22-21,0-23,0 22,0-44,0 22,22-22,-22-22,22 22,22-22,-22 0,22 0,0 0,-22-22,22 22,-22 0,0-22,0 22,-22 0,0 0,22-22,-22 0,0 22,23-44</inkml:trace>
  <inkml:trace contextRef="#ctx0" brushRef="#br0" timeOffset="48786">15191 3925,'0'-44,"0"44,0-22,0 22,0 0,0 0,0 0,23 22,-1-22,0 44,0-22,0 22,0 0,22-22,-22 22,0-22,0 0,0 0,0 0,0-22,-22 0,22 0</inkml:trace>
  <inkml:trace contextRef="#ctx0" brushRef="#br0" timeOffset="49025">15588 3814,'0'-44,"22"22,-22 22,0 0,0 0,0 0,0 22,-22 0,22 45,-22-1,0 0,0 22,22-22,-22-22,22 22,0-44,0 23,0-23,0-22,0 22,22-22,-22 0,22-22</inkml:trace>
  <inkml:trace contextRef="#ctx0" brushRef="#br0" timeOffset="49506">15919 3859,'44'-67,"-22"45,-22 0,0 0,0 0,-22 0,22 22,-22-22,0 22,0-22,0 22,0 0,0 0,-22 22,22-22,0 22,0-22,22 22,0-22,0 0,0 22,0 0,22 0,0 0,22 22,-22-21,22-1,0 0,-22 0,22 0,-22 0,-22 22,22-22,-22 22,0-22,-22 22,0-22,-22 22,22-22,-22 0,0 0,0-22,-22 0,0-22,21 22,-21-22,66 22</inkml:trace>
  <inkml:trace contextRef="#ctx0" brushRef="#br0" timeOffset="51417">617 4277,'44'-44,"-21"22,-23 0,0 22,0-22,0 22,0-22,0 22,0-22,0 22,0 0,0-22,0 22,0 0,0-22,0 22,0 0,0 0,22 0,-22 0,22 0,22 0,0 22,22-22,22 0,22 0,1 0,-1 0,22 0,-22-22,1 0,-23 0,0-22,0 22,-44 0,0 0,-44 22,22 0,-44 0,22-22,-44 22,22 0,-22 0,0 0,0 0,0 0,22-22,0 22,0 0,0-22,22 22,-22-23,0 1,0 0,-23 0,23-22,0 22,-22-22,44 0,-22 0,0 0,0 22,22-22,0 44,0-22,-22 22,22 0,22 0,-22 22,22-22,0 22,22 0,0 0,23 22,-23-22,22 22,-22-22,22 22,-22-22,0 0,-22 0,0 0,-22 0,-22 23,0-1,-44 22,0 0,0 22,0 0,-23-22,23 23,0-23,22-22,0 0,22-22,0-22,22 22,22-22,0 0</inkml:trace>
  <inkml:trace contextRef="#ctx0" brushRef="#br0" timeOffset="53365">9525 1565,'0'-44,"0"0,-22 0,0-22,0 22,22 22,0-22,0 44,0-22,-22 22,22 0,0 0,0 22,22 0,-22 44,22 0,-22 44,22 1,0 21,0 0,0 0,0-21,0 21,0-22,0-22,0 1,0-23,-22-22,22-22,-22 0,0 0,0-22,-22 0,22-22,-22 0,0 22,0-22,0 0,22 0,-22 0,0 0,0 0,0 0,0-23,0 23,0-22,0 22,0 0,22 0,-22 0,22 22,0 0,0-22,0 22,0 0,0 22,0 22,22 0,-22 0,22 23,0-23,22 22,-22-22,22-22,-22 0,22 0,-22-22,0 0,0-22,22-22,-21-22,-1-22,0-1,-22-21,22 22,-22 22,0 0,0 44,0 0,0 22,0 0,0 0,0 0,0 22,0-22,-22 44,22-22</inkml:trace>
  <inkml:trace contextRef="#ctx0" brushRef="#br0" timeOffset="54917">10164 3814,'0'0,"-22"0,22 0,0-22,0 22,0 0,-22-22,22 22,0-22,0 0,0 22,0-22,0 22,-22 0,22-22,0 22,-22-22,22 22,-22-22,22 22,-22-22,0 22,0-22,0 22,0-22,0 22,-22-22,22 0,-22 0,0 22,-1-22,1 0,22 22,-22-22,0 22,0 0,0-22,0 22,0 22,0-22,-23 0,23 22,0-22,-22 0,22 22,-22-22,22 22,0-22,0 22,-23 0,23 0,0 0,22 22,-22-22,22 22,0 0,0 22,22-21,0-1,22 0,0 22,0-22,22 0,22 0,0 0,1-22,21 0,0 0,22-22,1-22,-1 0,0 0,-22-22,0 0,-21 0,-1-22,0 22,-44-22,22-1,-22 1,-22 0,0 0,-22 22,0-22,-22 22,0 22,-22 0,-1-1,23 23,-22 0,22 0,0 0,0 23,0-1,22 0</inkml:trace>
  <inkml:trace contextRef="#ctx0" brushRef="#br0" timeOffset="55949">18146 3594,'0'0,"0"0,0 0,0 0,0 0,0 0,0 0,0-22,0 22,22-22,-22 22,0-22,0 22,-22-22,22 22,-22-22,22 22,-22 0,0 0,0 0,-22 22,22 0,-22 22,-1 0,23 22,0-22,0 22,22-22,0 23,22-23,0-22,23 22,21-22,0-22,0 0,-22-22,22-22,-22 22,0 0,-22-22,0 22,-22-1</inkml:trace>
  <inkml:trace contextRef="#ctx0" brushRef="#br0" timeOffset="56214">18411 3484,'0'-22,"0"0,-22 22,22-22,0 22,0 0,22 0,-22 22,22 0,0 0,0 22,0 0,22 0,-22-22,0 22,0-22,0 0,0 0,-22-22,22 0,-22 0</inkml:trace>
  <inkml:trace contextRef="#ctx0" brushRef="#br0" timeOffset="56445">18785 3263,'0'-44,"0"44,0 0,0 22,0 0,-22 22,0 44,0-21,0 21,0 0,0 0,0-22,0 1,22-23,0-22,0 0,0 0,0-22,0 0,22-22</inkml:trace>
  <inkml:trace contextRef="#ctx0" brushRef="#br0" timeOffset="56885">19050 3440,'66'-67,"-44"45,-22 0,0 0,0 22,0 0,0-22,0 22,-22 0,0 0,-22 0,22 0,-22 22,0 0,22 0,0 0,0 0,22 1,0 21,0-22,0 0,22 0,22 0,-22 0,22 0,0 0,0-22,0 22,0-22,-22 22,22 0,-44 0,0 0,0 0,0 0,-22 0,0 22,-22-21,22-1,-22 0,0-22,22 0,-22 0,22 0,0-22,0 0</inkml:trace>
  <inkml:trace contextRef="#ctx0" brushRef="#br0" timeOffset="57141">19425 3175,'22'22,"-22"-22,0 22,0-22,0 22,0 22,0 22,0 1,0-1,0 0,0 0,0 0,0 0,0-22,0-22,22 0,-22-22,0 0,0 0,-22 0</inkml:trace>
  <inkml:trace contextRef="#ctx0" brushRef="#br0" timeOffset="57321">19182 3395,'-22'0,"22"0,0 0,22 0,22-22,23 0,-1 0,22 0,0 22,-44-22,22 22,-44 0,0 0</inkml:trace>
  <inkml:trace contextRef="#ctx0" brushRef="#br0" timeOffset="59093">816 4344,'0'0,"0"0,0 0,0 0,0 0,22 0,0 0</inkml:trace>
  <inkml:trace contextRef="#ctx0" brushRef="#br0" timeOffset="61329">3572 3748,'0'0,"0"-22,0 22,0 0,0 0,0 0,0-22,0 22,0 0,0 0,0 0,0 0,0 22,22-22,-22 0,22 0</inkml:trace>
  <inkml:trace contextRef="#ctx0" brushRef="#br0" timeOffset="62145">4013 3616,'-44'44,"22"-44,0 0,0 0,0 0,22 0,-22-22,22 22,-23-22,23 22,-22 0,0-22,0 22,22-22,-22 22,0-22,22 0,-22 22,-22 0,22-22,-22 22,22-22,-22 22,0-22,-22 22,21 0,-21 0,0 0,22-22,-22 22,22 0,-22 0,22 22,22-22,-23 0,1 0,0 22,22-22,-22 22,22 0,0 0,-22 22,22-22,22 22,-22-22,0 22,22-22,0 22,0-22,22 23,-22-1,22 0,0-22,22 22,0-22,0 0,0 0,22 0,1 0,21 0,-22 0,22 0,0-22,-22 0,23 0,-23-22,0 22,0-44,-22 22,22-22,-22 22,1-22,-1 0,-22 0,0 22,0-23,-22 23,0 0,-22-22,22 22,-44-22,0 22,-1-22,-21 22,22 0,-22 22,0-22,0 0,0 22,-1 0,23 0,44 0</inkml:trace>
  <inkml:trace contextRef="#ctx0" brushRef="#br0" timeOffset="63601">21189 3197,'66'-22,"-44"0,0 22,-22 0,0 0,0 0,0 0,0 0,0 0,0 0,0 0,0 0,0 0,0 0,0 0,0 0,0 22,0 0,0 22,0 22,0 0,0 1,0-1,22-22,-22-22,0 0,0-22,0 0,0 0,0 0,0 0,0 0,22 0,-22-22,0-22,0-44,22-1,-22-21,0 22,0 0,0 0,0 21,22 1,-22 22,22 22,-22 0,22 22,-22 0,0 0,22 0,0 22,0 22,0-22,-22 22,0 0,0-21,0 21,0 0,-22-22,0 22,-22-22,0 0,22 0,-22-22,0 0,22 0,0 0,0 0,22 0,0-22</inkml:trace>
  <inkml:trace contextRef="#ctx0" brushRef="#br0" timeOffset="63817">21630 2999,'22'22,"-22"0,0-22,0 22,0 0,0 44,0-22,0 0,0 22,22 0,-22-21,0-1,0 0,0-22,0 0</inkml:trace>
  <inkml:trace contextRef="#ctx0" brushRef="#br0" timeOffset="64049">21916 2977,'0'0,"0"0,-22 22,22-22,0 22,0 0,0 44,0-22,0 22,0-22,0 22,22-22,-22 1,0-1,0-22,0-22,0 0</inkml:trace>
  <inkml:trace contextRef="#ctx0" brushRef="#br0" timeOffset="64229">21762 3329,'-44'-22,"22"22,22 0,0 0,0 0,0 0,0 0,22 0,-22 0,44 0,-22 0,22-22,0 22,0-22,-22 0</inkml:trace>
  <inkml:trace contextRef="#ctx0" brushRef="#br0" timeOffset="64581">22181 2932,'22'0,"0"0,-22 0,0 0,0 0,0 0,0 23,0-1,0 0,22 22,-22 0,0 0,0 0,22 0,-22-22,22 22,0-22,0-22,0 22,0-22,22 0,1 0,-1 0,0-22,-22 0,22 0,-22 0,0 0,-22 0</inkml:trace>
  <inkml:trace contextRef="#ctx0" brushRef="#br0" timeOffset="64753">22335 3153,'-66'0,"44"0,22 0,0 0,0 0,0 0,22 0,22-22,-22 0,22 22,0-22,1 22,-45-22</inkml:trace>
  <inkml:trace contextRef="#ctx0" brushRef="#br0" timeOffset="64920">22313 2888,'-66'-44,"44"22,0 22,22 0,0-22,22 22,0-22,22 0,0 0,0 0,22 0,-21 22,-1-22,0 0</inkml:trace>
  <inkml:trace contextRef="#ctx0" brushRef="#br0" timeOffset="69308">5666 7937,'0'0,"0"0,0-22,0 22,0 0,0 0,0 0,0 0,0 0,0 0,0 0,0 0,0 0,0 0,0 0,0 0,0 0,0 0,0 0,0 0,0 0,0 0,0 0,0 0,0 0,0 22</inkml:trace>
  <inkml:trace contextRef="#ctx0" brushRef="#br0" timeOffset="71056">5755 7915,'0'0,"0"0,0 0,0 0,0 0,0 0,0 0,0 0,0 0,0 0,0 0,0 0,0 0,0 0,0 0,0-22,0 22,0 0,0 0,0 0,0 0,0 0,0 0,0 0,0-22,0 22,0 0,0 0,0 0,0 0,0 0,0 0,0 0,0 0,0 0,0 0,0 0,0 0,0 0,0 0,0 0,0-22,0 22,0 0,0 0,0 0,0 0,0 0,0 0,0 0,0 0,0 0,0 0,0 0,0 0,0 0,0 0,0 0,0 0,22 0,-22-22,0 22,0 0,0 0,0 0,0 0,0 0,0 0,0 0,0 0,0 0,0 0,0 0,0 0,0 0,0 0,0 0,0 0,0 0,0 0,0 0,0 0,0 0,0 0,0 0,0 0,0 0,0 0,0 0,0 0,0 0,0 0,0 0,0-22,0 22,0 0,0 0,0 0,0 0,0 0,0 0,0 0,0 0,0 0,0 0,0 0,0 0,0 0,0 0,0 0,0-22,0 22,0 0,0 0,0 0,0 0,0 0,0 0,0 0,0 0,0 0,0 0,0 0,0 0,0 0,0 0,0 0,0 0,0 0,0 0,0 0,0 0,0 0,0 0,22 0,-22 0,0-22,22 22</inkml:trace>
  <inkml:trace contextRef="#ctx0" brushRef="#br0" timeOffset="72704">6107 7563,'0'0,"0"0,0 0,-22 0,22 0,0 0,0 0,0 0</inkml:trace>
  <inkml:trace contextRef="#ctx0" brushRef="#br0" timeOffset="78312">2161 1587,'-22'0,"22"-22,-22 22,22-22,0 22,0 0,-22-22,22 22,0 0,0 0,0 0,-22 0,22 0,0 0,0-22,0 22,0 0,0 0,0 0,0 0,0 0,0 22,-22 22,22 1,0 43,-23 22,23 22,0-21,0-1,0 0,0 0,23 0,-23-21,0-1,0-22,0-22,22 0,-22-22,0 0,0-22,-22 0,22 0,0 0,0 0,0 0,0 0,-23 0,23 0,0-22,-22 0,0 0,22-22,-22 0,0 0,0 0,0 0,0 0,0 22,0-1,0 1,0 22,0 0,22 0,0 22,0-22,0 23,0 21,0-22,22 22,0 0,0-22,22 22,-22 0,22-22,-22 0,22 0,1 0,-23-22,0 0,22 0,-22 0,0-22,0-22,22 0,-22-22,22 22,-22-22,0 0,-22-1,22 23,-22 22,-22 0,22 0</inkml:trace>
  <inkml:trace contextRef="#ctx0" brushRef="#br0" timeOffset="78900">1521 772,'-22'-22,"22"22,0-22,0 0,0 22,0 0,0 0,0 0,0 0,0 0,0 0,0 0,0 22,0 22,0 22,22 0,-22 22,22 0,-22-21,22-1,0-22,-22-22,23 22,-23-44,22 22,-22-22,0 0</inkml:trace>
  <inkml:trace contextRef="#ctx0" brushRef="#br0" timeOffset="79288">1940 595,'0'-22,"-22"22,0 0,0 0,0 0,0 22,0 0,-22 22,22 1,-22-1,22 22,22-22,-22 0,22-22,0 0,22 0,0-22,22 0,0-22,22 0,-22 0,22 0,-22 0,1 0,-23 22,-22 0,0 0,0 22,-22 0,-23 22,1 0,0-22,-22 22,22-22,22 22,-22-44</inkml:trace>
  <inkml:trace contextRef="#ctx0" brushRef="#br0" timeOffset="79512">2051 617,'22'0,"-22"0,0 0,0 0,0 0,0 22,22-22,-22 45,22-1,-22 0,22 22,-22-22,22 22,0-22,-22 0,22-22,-22-22</inkml:trace>
  <inkml:trace contextRef="#ctx0" brushRef="#br0" timeOffset="79708">1918 661,'-22'23,"22"-1,0-22,22 0,0-22,44-1,1 1,21-22,0 0,0 22,0-22,-22 0</inkml:trace>
  <inkml:trace contextRef="#ctx0" brushRef="#br0" timeOffset="80824">2006 1213,'22'-22,"-22"22,23 0,-23 22,0 0,0 22,0 22,0 0,0 0,0-22,0 0,0-22,0 1,22-23,-22 0,0 0,0 0,-22-23,22-21,-23 22,1-22,0-22,0 0,0 22,22 0,0 0,0 0,22 22,0-1,22 23,1-22,-1 22,-22 0,22 22,-22 1,0-1,-22 0,0 0,0 0,-22 0,22 0,-22-22,0 22,0 0,22-22,0 0,0 0,0-22,22 22,22-44,0 22,0 0,0 0,-22 0,0 22,-22 0,0 22,0 0,-22 22,-22 0,0 22,0-22,0 0,-22 0,22-22,22 0,-1 0,1 0</inkml:trace>
  <inkml:trace contextRef="#ctx0" brushRef="#br0" timeOffset="81292">2536 1036,'-22'44,"-1"-44,23 22,-22-22,22 22,-22-22,22 45,0-1,0 0,0 0,0 22,22-22,-22 0,22-22,-22 0,0-22,0 0,0 0,0-22,0 0,0-22,0-22,0 0,23 0,-23 0,0-1,22 23,-22 22,22 22,-22 0,22 0,0 22,0 0,0 22,0 1,0-1,0 0,0 0,0-22,-22-22,22 22,-22-22,0 0,-22-22,22 22</inkml:trace>
  <inkml:trace contextRef="#ctx0" brushRef="#br0" timeOffset="81424">2447 1345,'0'0,"22"0,0-22,23-22,21 0,0 0,0 0,0-1</inkml:trace>
  <inkml:trace contextRef="#ctx0" brushRef="#br0" timeOffset="81868">2977 816,'22'-22,"-22"0,0 0,0 0,0 0,0 22,0 0,0 0,-22 0,0 22,-1 0,1 0,-22 22,22 0,0 0,22-22,-22 0,22 0,0-22,22 0,0 0,-22 0,22 0,0-22,0 0,0 22,1 0,-1 0,0 0,-22 0,22 22,-22 0,0 0,0 0,0 0,-22 0,22 22,-22-22,0-22,-1 23,1-23,22 0,-22 0,0 0,22 0,0 0</inkml:trace>
  <inkml:trace contextRef="#ctx0" brushRef="#br0" timeOffset="89999">617 6130,'-22'-23,"22"23,0 0,0 0,-22-22,22 22,0 0,-22 0,22 0,0-22,-22 22,22 0,0 0,-22 0,22 0,0 0,0 0,0 0,0 0,0 0,0 0,0 0,0 0,0 0,0 0,0 0,0 0,0 0,0 0,0 0,0 0,0 0,0 0,0 0,0 0,0 0,0 0,0 0,22 0,-22 0,22 22,0-22,0 0,22 0,1 0,-23 0,22 0,0 22,0-22,0 0,0 23,0-23,0 0,22 0,-22 0,1 0,-1 0,0 0,0 0,-22-23,0 23,0 0,0 0,-22 0,22 0,-22 0,0 0,0 0,0 0,0 0,0 0,0 0,0 0,0 0,0 0,0 0,0 0,0 0,0 0,0 0,0 0,0 0,0 0,-22 0,22 0,-22 0,22 0,-22 0,22-22,-22 22,0-22,0 22,22-22,-22 0,0 0,0 0,22 0,-22 0,0 0,22 0,-22 0,22 22,0-22,0 0,-23 22,23-22,0 0,0 0,0 22,0-22,0 0,0 22,0-22,0 22,-22 0,22 0,0 0,0 0,0 0,22 0,-22 22,0-22,23 22,-1 0,0-22,22 22,0 0,22 0,-22 0,22 0,0 0,0 0,1-22,-23 0,0 0,0 0,-22 0,-22 0,22 0,-22 0,0 0,0 0,0 0,0 0,0 0,0 0,0 0,0 22,0-22,0 0,0 0,0 22,0 0,-22 0,22 22,0 0,0 1,-22 21,0 44,-22 22,0 23,-22-1,-1 0,-21 1,22-1,0-22,22-22,-22-21,44-1,-22-44,44-22,-23 0,23-22,0 0,0-22,0 22,23-22,-23 22,0-22,22-22,-22 0,0 22,22-22,-22 21,0 1,0 0,0 0,0 0,0-22,0 0,0 0,0-22,0 0,-22 0,22-1,0-21,0 22,0 0,0 22,0 22,0 0,0 0,0 22,0 0,0-22,0 22,0 0,-22 0,22 0,0 0,0 0,0 0,0 0,-23 0,23 0,0 22,0-22,-22 0,22 0,-22 22,22-22,-22 0,-22 22,22-22,0 0,-22 22,0-22,0 0,-22 0,22 0,-23-22,1 22,0 0,0-22,0 22,0 0,22-22,0 22,-1 0,1 0,44 0,0 0,0 0,0 0,0-22,0 22,0 0,0 0,0 0,0 0,44 0,-44 0,0 0,0 0,0 0,0 0,22 0,-22 0,0 0,23-22,-23 22,22-45,0 1,-22 0,22 0,0-22,-22 22,0-22,0 22,0 0,0 0,0-1,0 23,0 0,0 22,0 0,0 0,0 0,0 0,0 0,0 0,0 22,0-22,22 22,22-22,-22 22,22 1,22-23,0 22,0-22,23 0,-23 0,22 22,-22-22,-22 0,22-22,-44 22</inkml:trace>
  <inkml:trace contextRef="#ctx0" brushRef="#br0" timeOffset="95991">3594 2028,'0'0,"0"0,0 0,0 0,0 0,0 0,0 0,0 0,0 0,0 0,0 0,0 0,0 0,0 0,0 0,0 0,0 0,0 0,0 0,0 0,0 0,0 0,0 0,0 0,0 0,0 0,0 0,0 0,0 0,0 0,0 0,0 0,0 0,0 0,0 0,0 0,0 0,0 0,0 0,0 0,0 0,0 0,0 0,0 0,0 0,0 0,0 0,0 23,0-23,0 22,-22 22,22 0</inkml:trace>
  <inkml:trace contextRef="#ctx0" brushRef="#br0" timeOffset="97887">3219 10164,'-22'-132</inkml:trace>
</inkml:ink>
</file>

<file path=ppt/ink/ink6.xml><?xml version="1.0" encoding="utf-8"?>
<inkml:ink xmlns:inkml="http://www.w3.org/2003/InkML">
  <inkml:definitions>
    <inkml:context xml:id="ctx0">
      <inkml:inkSource xml:id="inkSrc0">
        <inkml:traceFormat>
          <inkml:channel name="X" type="integer" max="1152" units="cm"/>
          <inkml:channel name="Y" type="integer" max="864" units="cm"/>
        </inkml:traceFormat>
        <inkml:channelProperties>
          <inkml:channelProperty channel="X" name="resolution" value="28.37438" units="1/cm"/>
          <inkml:channelProperty channel="Y" name="resolution" value="28.32787" units="1/cm"/>
        </inkml:channelProperties>
      </inkml:inkSource>
      <inkml:timestamp xml:id="ts0" timeString="2015-01-22T17:40:32.861"/>
    </inkml:context>
    <inkml:brush xml:id="br0">
      <inkml:brushProperty name="width" value="0.05292" units="cm"/>
      <inkml:brushProperty name="height" value="0.05292" units="cm"/>
      <inkml:brushProperty name="color" value="#FF0000"/>
    </inkml:brush>
  </inkml:definitions>
  <inkml:trace contextRef="#ctx0" brushRef="#br0">10672 3726,'-23'-110,"23"66</inkml:trace>
  <inkml:trace contextRef="#ctx0" brushRef="#br0" timeOffset="5119">11487 4277,'0'0,"0"0,0 0,-22 0,22 0,0-22,-22 22,22 0,0 0,0 0,0 0,0 0,0 0,0 0,-22-22,22 22,0 0,0-22,0 0,0 22,0-22,0 0,0 22,0-22,0 22,-22 0,22 0,0-22,0 22,0 0,0 0,0 0,0 0,0 0,0 22,0 0,0 22,0 0,0 45,0-1,0 22,0-44,0 22,0-44,22 0,-22-21,0-1,0-22,0 0,0 0,0 0,0 0,0-22,22-23,-22-21</inkml:trace>
  <inkml:trace contextRef="#ctx0" brushRef="#br0" timeOffset="5515">11311 3991,'-66'0,"44"-22,0 22,0 0,22 0,0 0,0 0,0 0,0 0,22 0,-22 0,22 0,22 0,-22 0,22 0,22 0,-22-22,0 22,22 0,-43 0,21 0,-22 0,-22 0,0 0,0 0,0 0,0 0,0 0,0 0,0 0,0 0,0 0,0 0,0 0,0 0,0-22,0 22</inkml:trace>
  <inkml:trace contextRef="#ctx0" brushRef="#br0" timeOffset="5779">11752 3969,'44'22,"-44"0,0-22,0 0,22 0,-22 22,22-22,0 44,22-22,-22 22,0 0,0 0,0-22,0 0,1 0,-23 1,0-23,0 0,0 0,0 0,0 0</inkml:trace>
  <inkml:trace contextRef="#ctx0" brushRef="#br0" timeOffset="6047">12149 3925,'22'22,"-22"-22,-22 0,22 22,0 0,0 22,-22 22,0 0,0 22,0 23,-23-23,23 0,-22-22,22 0,0-22,22 0,0-21,0-23,0 0,0 0,0-23,22 1</inkml:trace>
  <inkml:trace contextRef="#ctx0" brushRef="#br0" timeOffset="6867">12391 4079,'44'0,"-44"0,22-22,-22 22,0 0,0 22,0 0,0 22,0 22,0 0,0 23,0-23,0 22,-22-22,22-22,0 0,22-22,-22 0,0-22,0 0,0 0,0 0,0-22,0-22,0 0,0-22,0 0,0 22,0-22,0-1,0 23,0 0,0 0,0 0,0 0,23 0,-1 0,0 0,0 22,0 0,0 0,0 0,22 22,-22 0,0 22,0 0,0 0,0 22,-22 0,0 0,0 0,-22 0,22 0,-22-22,-22 0,22 0,-22 0,22-22,-22 0,22 0,0 0,0 0,-1-22,23 22,0 0,0 0,0 0,0 0,0 0,0 22,23 0,-23 1,22-1,0 22,0-22,22 0,-22 0,0 22,22-22,-22 0,22 0,-22 0,0 0,-22 0,22-22,-22 0,0 22,0-22,0 0,0 0,0-22,0 22</inkml:trace>
  <inkml:trace contextRef="#ctx0" brushRef="#br0" timeOffset="7467">11333 5203,'22'0,"-22"0,0-22,22 22,-22 0,22 0,-22 0,22-22,0 22,-22 0,22 0,-22 0,22 0,0 0,0 0,23 0,-1-22,22 22,0 0,22-22,0 0,23 0,21 22,-22-22,22 0,-43 22,21-22,-22 22,-22 0,-22 0,0 0,-22 0,0 0,0 0,-22 0,0 0,0 0,-22 0,22-22</inkml:trace>
  <inkml:trace contextRef="#ctx0" brushRef="#br0" timeOffset="9075">14354 3859,'0'22,"0"-22,-22 0,22 0,0 0,0 0,0 0,0 0,0 0,0 0,0 0,0 0,0 0,0 0,22 0,-22 0,0 0,0 22,0 22,22 22,-22 44,0 0,22 23,-22-23,22-22,-22 0,0-44,22 0,-22-22,0-22,0 0,0-22,0-22,-22 0,0-44,0 0,22 0,-22-23,0 23,0 0,22 0,-23 44,23 0,0 22,0 0,0 22,0 0,23-22,-1-1,22 1,0 0,0 0,22 0,0 22,-22 0,-22 22,22 0,-22 22,-22 1,0-1,0 0,-22 22,0-22,-22 0,0 0,0-22,0 0,0-22,0 0,0-22,22 0,0 0</inkml:trace>
  <inkml:trace contextRef="#ctx0" brushRef="#br0" timeOffset="9735">14949 3947,'22'22,"-22"0,-22-22,22 0,0 0,0 22,0 22,0 0,0 22,0 22,0 1,0-1,0-22,0-22,0 0,0-44,0 22,0-22,0-22,0 0,0-22,0-22,0-22,0-23,0 23,0-22,22 22,0 0,0 21,0 23,0 22,0 0,22 0,-22 22,0 22,23 22,-23-22,-22 22,22 1,-22-1,0 0,0 0,-22 0,0 0,-1-22,-21 0,0-22,22 22,-22-22,22 22,0-22,22 0,0 0,0 0,22 22,0 0,22 0,-22 22,44 1,-21-1,-1-22,-22 22,0-22,0-22,0 22,-22-22,0 0,0 0,0 0,0-22,-22 0</inkml:trace>
  <inkml:trace contextRef="#ctx0" brushRef="#br0" timeOffset="10079">15655 3748,'22'0,"-44"0,-1 22,1 0,-22 22,22 1,-22 21,22 22,0-22,22 0,0 0,0 0,0-21,22-23,0 0,0 0,22-22,0-22,1 0,-1 0,0-23,-22-21,0 22,-22-22,0 22,-22-22,0 22,0 22,-22 0,22 0,-45 0,23 22,0 0,-22 22,22 0</inkml:trace>
  <inkml:trace contextRef="#ctx0" brushRef="#br0" timeOffset="10455">14684 4873,'-22'0,"22"0,0 0,22 0,0-22,23 22,21-22,0 22,22-22,22 22,0 0,1 0,-1 0,0 0,-22 0,1-22,-1 22,-44 0,0 0,-22-23,0 23,-22 0,0 0,0 0,0 0,-22-22,22 22,-22-22,22 0</inkml:trace>
  <inkml:trace contextRef="#ctx0" brushRef="#br0" timeOffset="11167">17617 3484,'22'0,"-22"0,0 0,0 0,0 0,0 0,0 22,0 0,0 0,-22 44,0 22,0 0,-22 23,22-23,-23 0,23 0,0-22,0-22,0-22,22 1,0-23,0 0,0 0,0-23,0-21,22-22,0-22,0-22,0 0,23 21,-1 1,0 0,0 44,-22 22,0 0,0 44,0 0,0 0,0 44,-22 0,22 22,-22 23,22-23,-22 22,0-22,22-22,-22 1,0-1,0-44,0 0,0 0,0-22,0 0,0 0,0-22,0 0,0-22,0-22</inkml:trace>
  <inkml:trace contextRef="#ctx0" brushRef="#br0" timeOffset="11331">17573 4013,'-44'22,"22"0,0 0,22-22,22 0,0 0,22 0,22 0,-22 0,22 0,0-22,-44 22</inkml:trace>
  <inkml:trace contextRef="#ctx0" brushRef="#br0" timeOffset="11715">18146 3748,'44'-44,"-22"22,-22 22,0-22,0 22,-22 0,22 0,-22 0,-22 22,0 0,0 22,0-22,0 22,22 1,-1-23,23 22,23-22,-1 0,22 0,0 0,0 0,22 0,-22 0,0 0,0 0,-22 0,0 0,0 0,-44 0,0 22,-22-22,0 0,0 1,-22-23,22-23,0 1,22-22</inkml:trace>
  <inkml:trace contextRef="#ctx0" brushRef="#br0" timeOffset="12215">18366 3660,'67'0,"-45"0,-22 22,0-22,0 22,22 22,-22 22,0 1,22 21,-22 0,22-22,-22 22,0-44,22 0,-22 1,0-45,0 22,0-22,0-22,0 22,0-45,-22-21,0 0,0 0,0-22,0 22,0-22,22 43,-22-21,22 22,22 0,0 0,0 22,22 0,0 0,0 0,22 22,-22 22,0 0,0 0,-22 0,1 22,-23 0,-23 22,1-22,-22 23,-22-23,22 0,-22-22,0 0,0-22,22-22,-23-22,23 0,0 0</inkml:trace>
  <inkml:trace contextRef="#ctx0" brushRef="#br0" timeOffset="12696">17462 4674,'-44'0,"44"0,0 0,0 0,0 0,22-22,23 22,21-22,22 0,0 22,0-22,23 22,-23 0,0 0,-22 0,0 0,-44 0,22 0,-22 0,-22 0,0 0,0 0,0 0,-22 0,22-22,-22-22,22 0,-22 22,22 22</inkml:trace>
  <inkml:trace contextRef="#ctx0" brushRef="#br0" timeOffset="13395">20351 3440,'0'0,"0"22,0-22,0 0,0 0,0 0,0 0,0 0,0 0,22 0,-22 0,0 0,0 0,0 22,0-22,0 22,22 0,-22 22,22 44,-22 0,22 23,0-1,-22-22,0 22,22-44,-22 0,0-43,0-1,0 0,0-22,0-22,0-23,0-21</inkml:trace>
  <inkml:trace contextRef="#ctx0" brushRef="#br0" timeOffset="13823">20858 3572,'66'-44,"-44"22,-22 22,0 0,0 0,0 0,-22 0,0 0,0 0,-22 0,0 22,0 0,-22 0,21 22,23-22,0 0,0 0,22 0,22 22,22-22,1 22,21 1,0-1,0-22,0 22,-22-22,0 0,-22 22,0-22,-22 0,-22 22,0-22,-22 0,-22 0,0-22,0 0,0 0,22-22,-23 0,45-22,-22 22,44-22,22 0</inkml:trace>
  <inkml:trace contextRef="#ctx0" brushRef="#br0" timeOffset="14203">21277 3638,'0'-22,"-22"22,0 0,-22 0,22 0,0 22,0 0,0 22,-1 0,-21 22,44 1,-22-1,22 0,22-22,0 0,23-22,-1 0,0-22,22 0,-22-22,0-22,22 0,-44-22,0 0,0-23,-22 23,0 0,-22 22,0 0,-22 22,0 0,0 0,0 22,0 0,0 0,22 0,0 22</inkml:trace>
  <inkml:trace contextRef="#ctx0" brushRef="#br0" timeOffset="15291">20152 4674,'0'22,"0"0,0-22,-22 0,22 0,0 0,0 0,0 0,0 0,22 0,0 0,23 0,21 0,22 0,22-22,44 0,1 0,-1 22,1 0,-23-22,-22 22,-22 0,-22 0,-44 0,0 0,1 0,-23 0,-23-22,23 22,-22 0,0 0,0-22,22 22,-22-22,22 0,0 22,0-22</inkml:trace>
  <inkml:trace contextRef="#ctx0" brushRef="#br0" timeOffset="15807">22379 3660,'-22'0,"22"0,0 22,0-22,0 0,0 22,0 0,0 22,0 0,0 1,0 21,0-22,0 22,0-22,0 0,0-22,22 0,-22 0,22 0,22-22,1 0,-1 0,0 0,0-22,0 22,-22-22,0 22,-22 0,22-22,-22 22,0 0,0-22,0 22,0-22</inkml:trace>
  <inkml:trace contextRef="#ctx0" brushRef="#br0" timeOffset="18454">22644 3528,'0'22,"0"-22,-22 0,22 0,0 0,0 0,0 0,0 0,0 0,22-22,-22 22,0 0,0 0,0 0,0 0,0 0,0 0,0 0,0 0,0 0,0 0,0 0,-22 0,22 0,0 0,-22-22,0 22,22 0,-22 0,0 22,0-22,0 44,-23-22,23 44,0 0,0 0,0 23,0-23,22 0,0 0,22-22,-22 0,22-22,0 0,22 0,1-22,-1-22,0 0,0 0,0 0,-22-22</inkml:trace>
  <inkml:trace contextRef="#ctx0" brushRef="#br0" timeOffset="18779">22820 3660,'44'-22,"-44"22,0 0,0 0,0 0,0 0,22 22,-22 0,23 22,-1 0,0 0,-22 1,22-1,0 0,0-22,-22 0,22 0,-22-22,0 0</inkml:trace>
  <inkml:trace contextRef="#ctx0" brushRef="#br0" timeOffset="19027">23107 3440,'0'22,"0"0,-22 22,0-22,22 22,-22 22,0 22,0 0,22 1,-22-23,0 22,0-22,0-22,22 0,-23 0,23-44,0 0,0 0,23 0,-23-22</inkml:trace>
  <inkml:trace contextRef="#ctx0" brushRef="#br0" timeOffset="19438">23394 3748,'22'-66,"0"44,-22 0,-22 22,22-22,-22 0,22 22,-22 0,-1 0,1 0,-22 0,0 22,22 0,-22 0,22 0,0 0,22 0,0-22,0 44,22-22,0 0,0 0,22 1,0-1,0 0,1 22,-1-22,-22 0,0 0,0 22,0-22,-22 0,-22 22,0 0,-22-22,0 0,-23 0,23 0,-22-22,22-22</inkml:trace>
  <inkml:trace contextRef="#ctx0" brushRef="#br0" timeOffset="19807">22313 4498,'-22'22,"22"-22,0 0,22 0,-22 0,44 0,0 0,23 0,21 0,0 0,22-22,22 22,-21-22,-1 0,-22 22,0 0,-44-22,1 22,-1 0,-44 0,0 0,0 0,-22 0,0 0,-23 0,1 0</inkml:trace>
  <inkml:trace contextRef="#ctx0" brushRef="#br0" timeOffset="27583">11443 5644,'22'0,"-22"22,0-22,0 0,0 0,0 0,0 0,0 0,0 0,0 0,0 0,0 0,0 0,0 0,0 0,0 0,0 0,0 0,0 0,0 0,0 0,0 0,0 23,0-23,0 22,0 22,0 0,0 22,22 0,-22 0,22 0,-22-22,22 1,0-1,-22 0,23-22,-1 0,0-22,0 0,-22 0,22 0,0 0,0-22,0-22,0 0,0-23,0 1,0-22,0 22,0-22,-22 22,0 22,0-1,0 23,0 0,0 22,-22 0,22 0,0 0,0 0,0 0,0 0,0 0,0 0,0 0,0 0,0 0,0 0,0 0,0 0,0-22,0 22,0 0,0 0,0 22,0-22,0 0</inkml:trace>
  <inkml:trace contextRef="#ctx0" brushRef="#br0" timeOffset="28378">12171 5600,'22'-22,"-22"22,0 0,0 0,0-22,0 22,0 0,0 0,0 0,0 22,0-22,0 0,0 0,0 22,0-22,-22 44,22 1,-22-1,0 22,0 22,0-22,22 0,-22 0,22-21,0-1,-22-22,22 0,0 0,0-22,0 0,0 0,0 0,0-22,22 22,-22-22,0-22,0-1,22 1,-22-22,22 0,0 0,-22 0,22 0,0 22,0-1,-22 23,22 0,-22 22,0 0,0 0,0 0,0 0,0 22,22 0,-22 23,22-23,22 22,-22 0,22 0,-22 0,0 0,22 0,-21 0,-23-22,22 22,-22-22,0 1,22-23,-22 22,0-22,0 0,0 0,0 0,0 0,0 0,0 0,0 0,0 0,0 0,0 0,0 0,0 0,-22 0,22-22,-22-1</inkml:trace>
  <inkml:trace contextRef="#ctx0" brushRef="#br0" timeOffset="28730">12149 6063,'-44'22,"22"-22,22 0,0 0,0 0,0 0,22 0,0 0,0 0,0 0,22 0,0 22,-22-22,0 0,22 0,-22 0,0 0,0 0,0 0,-22 0,0 0,22 0,-22 0,0 0,0 0,0 0,0 0,0 0,0 0,0 0,0 0,0 0,0 0</inkml:trace>
  <inkml:trace contextRef="#ctx0" brushRef="#br0" timeOffset="29410">12810 6262,'0'0,"22"0,-22 0,0 0,0 0,0-22,0 22,0 0,0 0,0 0,0 22,0-22,0 0,0 0,0 0,0 0,0 0,0 0,0 0,0 0,0 0,0 0,0 0,0 0,0 0,0 0,0 0,0 0,0 0,0 0,0 0,22 0,0 0,0 0,23 0,21 0,-22 0,22-22,-22 22,0 0,0 0,-22 0,0 0,-22 0,0 0,0 0,0 0,0 0,-22 0,0 0,22 0,-22 0,22 0,0 0,0 0,0 0,-22 0,22 0,0 0</inkml:trace>
  <inkml:trace contextRef="#ctx0" brushRef="#br0" timeOffset="30882">12854 6570,'0'0,"0"0,0-22,-22 22,22 0,0 0,0 0,0 0,0 0,0 0,0 22,0-22,0 0,0 0,-22 0,22 0,-22 23,22-23,-22 22,22-22,-22 22,22 0,-22-22,22 22,0-22,0 22,0 0,0-22,0 22,22-22,-22 22,22-22,0 0,0 0,0 0,0 0,0 0,-22-22,22 22,-22 0,0 0,0 0,0 0</inkml:trace>
  <inkml:trace contextRef="#ctx0" brushRef="#br0" timeOffset="31392">13053 6615,'22'0,"-22"0,0 0,0 0,0 0,0 0,-22 0,22 0,0 0,0 22,-22-22,22 0,0 22,-22 0,22-22,0 22,0-22,0 0,0 22,0-22,22 0,-22 22,22-22,-22 0,22-22,-22 22,22 0,-22-22,0 22,0-22,0 22,0 0,0-22,0 22,0-22,-22 22,22 0,0-22,-22 22,22 0,0 0,0 0</inkml:trace>
  <inkml:trace contextRef="#ctx0" brushRef="#br0" timeOffset="31806">13229 6548,'0'22,"0"-22,0 23,0-23,0 0,0 0,0 22,0 0,0-22,0 22,0 0,0-22,0 22,0-22,0 0,0 0,0 0,0 0,0 0,0 0,0 0,0-22,0 0,0 22,-22-22,22 0,0 0,0 22,0-23,0 23,22-22,-22 22,22 0,-22 0,22 0,-22 0,22 0,-22 0,22 0</inkml:trace>
  <inkml:trace contextRef="#ctx0" brushRef="#br0" timeOffset="32254">13361 6548,'23'0,"-23"0,0 0,0 0,0 0,0 0,0 0,0 22,0-22,0 0,0 23,0-1,0 0,22 0,-22 0,0 0,0 0,22 0,-22-22,22 22,0-22,-22 0,22 0,0 0,-22-22,22 0,0 22,-22-44,22 22,-22 0,0-22,0 21,0 1,-22 0,22 0,-22 22,22-22,-22 22,22 0,0 0,-22 0,22 0,0 0,0 0</inkml:trace>
  <inkml:trace contextRef="#ctx0" brushRef="#br0" timeOffset="38977">14949 5424,'0'0,"0"0,0 0,0 0,0 0,0 0,0 0,0 0,0 0,0 22,0-22,0 0,0 0,0 0,0 0,0 0,0 0,0 0,0 0,0 0,0 0,0 0,0 0,0 0,0 0,0 0,-22-22,22 22,0 0,-22 0,0-22,0 22,22 0,-22-22,0 22,-22 0,22 0,-1 0,1 22,0-22,-22 22,22 0,0 0,0 0,-22 0,22 22,0 0,0 0,22 23,-22-23,22 22,0-22,22 0,-22 22,22-22,0-22,22 22,-22-22,22 1,0-23,-22 0,22 0,-21 0,-1 0,0 0,0-23,-22 23,22 0,-22 0,0 0,0 0,0 0,0-22,22 22,-22 0,0 0,22-22,-22 22,22 0,-22 0,0 0,0 0,0 0,0 0,0 0,0 0,0 0,0 0,0 0</inkml:trace>
  <inkml:trace contextRef="#ctx0" brushRef="#br0" timeOffset="39825">15368 5512,'0'0,"0"0,0-22,0 22,0 0,0 0,0 0,0 0,0 0,0-22,0 22,0 0,0 0,-22 0,22 0,0-22,-22 22,22-22,0 22,-22 0,22 0,-22 0,22 0,-22 0,0 0,22 0,-22 22,-1 0,1-22,-22 22,22 22,0-22,0 0,22 22,-22-22,0 23,22-23,0 22,0 0,0 0,0 0,22 0,0 0,0 0,0-22,0 22,0-22,22-22,-21 23,21-23,0 0,0 0,-22 0,22 0,0-23,-22 23,0-22,-22 22,22 0,-22 0,0-22,0 22,0 0,0 0,0 0,0 0,0 0,0 0,22-22,-22 22,0-22,0 22,0 0,22 0,-22-22</inkml:trace>
  <inkml:trace contextRef="#ctx0" brushRef="#br0" timeOffset="40469">15853 6019,'-22'22,"22"-22,0 0,-22 0,22 0,0 0,0 0,0 0,0 0,0 0,0 0,0 0,0 0,0 0,0 0,0 0,0 0,0 0,0 0,22 0,-22 0,22 0,-22 0,22 0,22 0,-22 0,0 0,22 0,-22 0,0 0,0 0,0 0,-22 0,23 0,-23 0,0 22,0-22,0 0,0 0,0 0,0 0,0 0,0 0,0 0,0 0,0 0,0 0,0 0,0 0,0 0,0 0,0 0,0 0,0 0,0 0,0 0,0 0,0 0</inkml:trace>
  <inkml:trace contextRef="#ctx0" brushRef="#br0" timeOffset="41165">15963 6328,'0'0,"0"0,0 22,-22-22,22 0,0 0,22 0,-22 0,0 0,22-22,0 22,0 0,0 0,0 0,-22 0,22 0,1 22,-23-22,0 0,0 22,-23 0,23 0,-22 0,-22 0,22 0,0 22,0-44,0 22,0 0,22-22,0 0,0 0,0 0,0 0,22 0,0-22,-22 22</inkml:trace>
  <inkml:trace contextRef="#ctx0" brushRef="#br0" timeOffset="41421">15941 6879,'22'22,"-22"-22,0 0,0 0,0 0,0 0,0 0,0 0,0 0,0 0,0 0,0 0,0 0,0-22,0 22</inkml:trace>
  <inkml:trace contextRef="#ctx0" brushRef="#br0" timeOffset="49733">17529 5314,'0'0,"0"0,0-22,0 22,0 0,-22 0,22 0,0 0,0 0,0 0,0 0,0 0,0 0,0 0,0 0,0 0,-22-22,22 22,-23 0,1 0,0 0,0 0,0 0,-22 22,22 0,-22 0,22 22,-22 0,22 22,-22 0,44 22,0-21,0-1,0 0,22-22,22 22,-22-22,22-22,22 0,-22-22,0 0,23-22,-23 22,0-44,0 22,-22-22,0 22,0-22,-22 22</inkml:trace>
  <inkml:trace contextRef="#ctx0" brushRef="#br0" timeOffset="50085">17551 5733,'-22'-22,"22"22,0 0,0 0,0 0,0 0,0 0,0 0,0 0,0 0,22 0,-22 0,22 0,-22 0,0 22,22-22,-22 22,22 0,-22 0,22 0,-22 22,0-22,0 22,22-22,-22 0,0 22,0-22,0-22,0 22,0-22,0 0,0 0,0 0,0 0,22-22,-22 0,0 22</inkml:trace>
  <inkml:trace contextRef="#ctx0" brushRef="#br0" timeOffset="50693">17881 5336,'0'0,"-22"0,22 0,-22 0,22 22,0-22,0 22,0-22,0 22,0 0,0 0,0 0,0 0,0 0,0 0,0 22,0 0,0 23,0-1,-22-22,22 22,-22 0,22-22,-22-22,22 0,0 0,0-22,0 0,0 0,0 0,0-22,0-22,22 0,-22-22,22-22,-22 0,22-23,-22 23,22 22,-22 22,0 22,0 22,0 0,0 0,0 0,0 0,22 0,-22 22,22 22,1 0,-1 0,0 0,0 0,-22 0,22 1,0-1,-22 0,22-22,-22 0,0-22,0 0,0 0,0 0,0 0,0 0,0 0,0 0,0 0</inkml:trace>
  <inkml:trace contextRef="#ctx0" brushRef="#br0" timeOffset="50941">17881 5777,'-22'0,"0"0,22 0,0 0,0 0,0 0,0 0,0 0,22 0,0 0,0 0,1 0,-23 0,22 0,0 0,0 0,-22 0,0 0,22 0,-22-22,0 22,0 0</inkml:trace>
  <inkml:trace contextRef="#ctx0" brushRef="#br0" timeOffset="51437">18278 6019,'0'0,"0"22,0-22,0 0,0 0,0 0,0 0,0 0,22-22,0 22,0 0,0 0,1 0,-1 0,0 0,0-22,22 22,-22 0,0 0,0 0,0 0,-22 0,22 0,-22 0,22 0,-22 0,0 0,0 0,0-22,0 22,0 0,0 0,0-22</inkml:trace>
  <inkml:trace contextRef="#ctx0" brushRef="#br0" timeOffset="52005">18014 6504,'0'0,"0"0,22-22,-22 22,0 0,0 0,0 0,0 0,0 0,0 22,0-22,0 22,0 22,0-21,0 21,0-22,22 22,-22-22,0 0,22 0,-22-22,22 0,-22 0,22-22,0 0,-22 0,22-22,-22 0,22-1,-22 1,0 0,0 22,0 0,0 0,0 22,0 0,0 0,0 0,0 0,0 0,0 0,0 0,0 0,0 0,0 0,0 0,0 0</inkml:trace>
  <inkml:trace contextRef="#ctx0" brushRef="#br0" timeOffset="52397">18366 6372,'0'0,"0"0,0 22,0-22,0 0,0 0,-22 22,22 0,0 0,0 0,0 22,0-22,0 0,0 1,0-23,0 0,22 0,1 0,-23 0,22 0,0-23,-22 1,22 0,-22 0,0 0,0 0,-22 0,22 0,-22 0,22 22,-22 0,22 0,-23-22,1 22,22 0,0 0</inkml:trace>
  <inkml:trace contextRef="#ctx0" brushRef="#br0" timeOffset="52845">18521 6328,'22'22,"-22"-22,0 0,0 22,0-22,0 22,0 0,0 0,0 22,0-22,0 0,22 0,-22 0,0-22,0 0,0 0,0 0,0-22,0 22,0-22,0 0,0-22,0 22,0-22,0 22,0 0,0 0,0 22,22-22,-22 22,0 0,22 0,-22 0,22 0,0 0,-22 0,22 0,-22 0,0 0,0 0,22 0,-22 0,0 0,0 0,0 0</inkml:trace>
  <inkml:trace contextRef="#ctx0" brushRef="#br0" timeOffset="53289">18918 6306,'22'0,"-22"-22,0 22,0 0,0 0,0 0,0 0,0 0,-22 0,22 0,0 22,-22-22,0 22,22 0,-22 0,0 0,22 0,0 0,0 0,0 0,0 0,0 0,22 0,0-22,-22 22,22-22,0 0,22-22,-22 22,0-22,0 0,0 0,-22 0,22 0,-22 22</inkml:trace>
  <inkml:trace contextRef="#ctx0" brushRef="#br0" timeOffset="62412">20395 5159,'22'0,"-22"0,0 0,0 0,0 0,0 0,0 0,0 0,0 0,0 0,0 0,0 0,0 0,0 0,0 0,-22 44,22-21,-22 43,0 22,-22 0,22 22,-22-22,22 23,-23-45,23 22,22-44,-22 0,22-22,0-22,0 0,0 0,0 0,0-22,0 0,22-22,0-22,1-22,-1 0,22-1,-22 1,0 22,0 0,0 22,0 0,-22 22,0 22,0 0,0 0,22 0,-22 22,0 22,22 0,0 22,-22 0,22 0,0 0,0 1,0-1,0-22,22 0,-44-22,22 0,-22 0,0-22,0 0,0 0,0 0,0-22,0-22</inkml:trace>
  <inkml:trace contextRef="#ctx0" brushRef="#br0" timeOffset="62664">20219 5689,'-22'22,"22"-22,0 0,0 0,0 0,22 0,0 0,22 0,0 0,0 0,0 0,0 0,-22 0,0 0,0 0,0-22,-22 22,0 0,0 0</inkml:trace>
  <inkml:trace contextRef="#ctx0" brushRef="#br0" timeOffset="63192">20726 5402,'0'-22,"0"22,0 0,0 0,0 0,0 0,0 0,0 0,0 0,0 0,0 22,0 0,22 0,-22 0,0 22,22 0,-22 22,0-22,22 23,-22-23,22 22,-22-22,22-22,0 22,-22-22,22-22,0 0,0 0,0 0,0-22,0-22,0 0,0-22,-22 0,22-1,-22-21,0 22,0 0,0 22,-22-22,22 44,-22 0,22 0,-22 0,22 22,0 0,-22-22,22 22,0 0,0 0,0 22</inkml:trace>
  <inkml:trace contextRef="#ctx0" brushRef="#br0" timeOffset="63552">21321 5799,'22'22,"-22"-22,22 0,-22 0,22 0,0 0,0 0,0 0,0 0,22-22,1 22,-23 0,0 0,0 0,0 0,-22 0,0 0,0 0,0 0,0 0</inkml:trace>
  <inkml:trace contextRef="#ctx0" brushRef="#br0" timeOffset="64204">21321 6218,'22'-22,"-22"22,0 0,0 0,0 0,0 0,0 22,-22-22,22 44,-22 0,22 0,-22 0,22-22,0 22,0-22,0 0,0-22,0 22,0-22,0 0,0 0,0-22,0 0,0 0,22-22,-22 0,22 0,0 0,-22 0,0 0,22 22,-22 22,0 0,0 0,0 0,0 0,0 22,0 0,0 0,0 22,0-22,22 22,-22-22,0 0,0 0,22 0,-22 0,0-22,0 0,0 0,0 0,0 0,0 0</inkml:trace>
  <inkml:trace contextRef="#ctx0" brushRef="#br0" timeOffset="64369">21255 6416,'0'0,"0"0,0 22,0-22,0 0,0-22,22 22,22-22,-22 22,0-22,-22 22</inkml:trace>
  <inkml:trace contextRef="#ctx0" brushRef="#br0" timeOffset="64824">21608 6593,'0'22,"0"-22,0 0,0 22,0 0,-22-22,22 22,0 0,0 0</inkml:trace>
  <inkml:trace contextRef="#ctx0" brushRef="#br0" timeOffset="65200">21718 6218,'0'0,"-22"0,22 0,0 0,-22 22,22-22,0 0,-22 22,22 0,-22 0,22 0,-22 0,22-22,0 22,0 0,0 0,0 0,0 0,0 0,22 0,0-22,-22 0,22 0,0 0,0 0,-22 0,22 0</inkml:trace>
  <inkml:trace contextRef="#ctx0" brushRef="#br0" timeOffset="65756">21982 6372,'-22'0,"22"0,0 0,0-22,0 22,0 0,0 0,0 0,-22 0,22 22,0-22,-22 0,22 22,-22 0,22 0,-22 0,22 0,0 0,0 0,0-22,0 22,22-22,0 0,-22 0,22-22,0 0,23 0,-45 0,22-22,0 22,-22 0,0 0,0 22,-22-22,22 22,-22 0,22 0</inkml:trace>
  <inkml:trace contextRef="#ctx0" brushRef="#br0" timeOffset="66140">21982 6372,'89'-22,"-89"22,0 22,0-22,0 0,0 0,0 22,0 0,0 0,0 0,0 0,0-22,0 22,0-22,0 0,0 0,0 0,0 0,22-22,-22 22,0-22,0-22,22 22,-22-22,0 22,0 0,22 0,-22 22,0-22,22 22,-22 0,22 0,-22 0,0 0,22 0</inkml:trace>
  <inkml:trace contextRef="#ctx0" brushRef="#br0" timeOffset="66504.0069">22269 6240,'0'0,"0"0,22 22,-22-22,0 0,0 0,0 22,22 0,-22 0,0 22,-22-22,22 22,0-22,0 0,0 0,22 0,-22-22,22 22,0-22,-22-22,22 22,0-22,0 0,0-22,1 0,-23 22,22-22,-22 0,0 22,0 0,-22 22,22-22,0 22,-23 0,23 0</inkml:trace>
  <inkml:trace contextRef="#ctx0" brushRef="#br0" timeOffset="71040.4605">22688 5049,'-22'-22,"22"0,0 22,0 0,0 0,0 0,0 0,0 0,0 0,0 0,0 0,0 0,0 22,0-22,0 0,0 0,0 22,0-22,0 22,0 22,0 0,0 23,22-1,0 0,0 0,0 0,0 0,22-22,-22 0,22-22,-21 1,21-23,0 0,-22-23,0 1,0-22,0-22,0 0,-22 0,0 0,-22 0,22 22,-22-1,0 23,22 0,-22 0,22 22,0 0,0 0,0 0,0 0,0 0,0 0,0 0,0 0,0 0,0 0,0 0</inkml:trace>
  <inkml:trace contextRef="#ctx0" brushRef="#br0" timeOffset="71436.5001">23504 5049,'22'0,"-22"0,0 0,0 22,0-22,0 0,0 0,0 0,0 0,-22 22,0 22,0-22,0 22,0 1,0-1,0-22,22 22,0 0,0-22,0 22,0 0,22-22,-22 0,22 0,0 0,0-22,0 22,22-22,-22-22,0 22,22-22,-22 0,0 0,0 22,0-22,-22 0,22 0,-22 22,0 0</inkml:trace>
  <inkml:trace contextRef="#ctx0" brushRef="#br0" timeOffset="71916.5481">23702 5358,'0'0,"0"0,0 0,0 0,0 0,0 0,0 22,22-22,-22 0,22 0,0 0,0 0,0 0,-22 22,23-22,-23 0,0 0,0 0,0 0,0 0,0 0,0 0,0 0,0 0,0 0,0 0,0 0,0 0,0 0,0 0,0 0,0 0,0 0,0 0,0 0,0 0,0 0,0 0,0 0,0 0,0 0,0 0,0 0,0 0,0 0,0 0,0 0,0 0,0 0,0 0,0 0,0 0,0 0</inkml:trace>
  <inkml:trace contextRef="#ctx0" brushRef="#br0" timeOffset="72376.5941">23812 5402,'0'-22,"0"22,0 0,0 0,0 0,0 0,0 0,0 0,0 0,0 0,0 0,0 0,0 0,0 0,0 0,0 0,0 0,0 0,0 0,0 22,0-22,0 0,0 0,0 0,0 0,0 0,0 0,0 0,0 22,0-22,0 22,0 0,0 0,0 22,0 0,0 0,0 23,0-1,0 0,0-22,23 0,-23 0,0 0,0-22,0 0,0-22,0 0,0 0,22 0,-22 0,0-22,0 22,0-22,0 0,0 22,0-22</inkml:trace>
  <inkml:trace contextRef="#ctx0" brushRef="#br0" timeOffset="72739.6304">24055 5578,'0'22,"0"-22</inkml:trace>
  <inkml:trace contextRef="#ctx0" brushRef="#br0" timeOffset="73388.6953">24143 5622,'0'22,"-22"-22,22 0,0 0,0 0,0 0,0 0,22 0,-22 0,0 0,0 0,22 0,-22 0,22 0,0-22,0 22,23 0,-1 0,0-22,-22 22,22 0,-22 0,22 0,-44-22,22 22,-22 0,0 0,0 0,0 0,0 0,0 0,0 0,0 0,0 0,0-22,22 22,-22 0,0 0</inkml:trace>
  <inkml:trace contextRef="#ctx0" brushRef="#br0" timeOffset="74067.7632">24209 5975,'0'0,"0"0,0 0,0 0,0 0,0 0,0 0,0 0,0 22,0-22,0 22,-22 0,22 0,0 0,0 0,0 23,0-23,0 0,22 0,-22 0,0 0,22-22,-22 22,22-22,1 0,-1 0,22-22,-22 0,0-22,0 22,0-22,0-1,-22 1,0 22,0 0,-22 0,22 0,-22 0,22 22,-22 0,22 0,-22-22,22 22,0 0,0 0,-22 22,22-22,0 0</inkml:trace>
  <inkml:trace contextRef="#ctx0" brushRef="#br0" timeOffset="74775.834">24739 5997,'0'0,"0"0,0 0,-23 0,23 0,-22 22,0 0,0 0,0 0,22 23,-22-23,22 0,0 0,0 0,22-22,-22 22,0-22,22 0,0 0,0-22,0 0,1 0,-1 0,0-23,-22 1,22 22,-22-22,0 22,-22 22,22-22,-22 22,22 0,-22 22</inkml:trace>
  <inkml:trace contextRef="#ctx0" brushRef="#br0" timeOffset="75147.8712">24739 5997,'66'44,"-66"-44,0 0,0 0,0 22,0-22,0 22,0 0,0 23,22-23,-22-22,0 22,0-22,0 0,0 0,0 0,0 0,0 0,0 0,0-22,0 0,0 0,0-1,22-21,-22 22,0-22,22 22,-22 0,0 0,22 22,-22-22,22 22,0 0</inkml:trace>
  <inkml:trace contextRef="#ctx0" brushRef="#br0" timeOffset="75500.9065">25047 5865,'22'-22,"-22"22,22 0,-22 0,0 0,0 0,0 0,-22 0,22 0,0 0,-22 22,0-22,0 22,0 0,0 0,22 0,0 0,0 22,0-22,22-22,-22 22,22 0,0 0,0-22,22 0,-22 0,22 0,-21-22,21 22,-22-22,0 0,-22 22</inkml:trace>
  <inkml:trace contextRef="#ctx0" brushRef="#br0" timeOffset="89033.2596">7034 13207,'0'0,"0"-22,0 22,0-22,0 22,0-22,0 22,0 0,0 0,0 0,0 0,0 0,0 0,0 0,0 0,0 0,0 0,0 0,0 0,0 0,0 0,0 0,0 0,0 0,0 0,0 0,0 0,0 0,0 0,0 0,0 0,22 22,-22 0,0 22,0 0,22 0,-22-22,0 23,0-23,22 0,-22 0,0 0,0 0,0 0,0 0,0-22,0 22,0-22,0 0,0 0,0 22,0-22,0 0,0 0,0 0,0 0,0 0,0 0,0 0,0 0,0 0,0-22,0 22,0 0,0-22,0 0,22-22,-22 0,0 0,22-1,-22 1,0 0,22 22,0-22,0 22,0 0,-22 0,22 22,0-22,0 22,0 22,0 0,0 22,-22 0,22 22,-22 0,0 1,0-23,0 22,0-44,0 0,0 0,0-22,0 0,0 0,0 0,0-22,0-22,0 0,22 0,-22 0,0-1,22 1,0 0,0 22,1-22,-1 22,0 22,0-22,0 0,0 22,0 0,0 22,-22-22,22 44,0-22,-22 22,22 0,-22 0,0-21,0-1,0 0,0 0,0-22,0 0,0 22,0-22,0 0,0-22,0 22</inkml:trace>
  <inkml:trace contextRef="#ctx0" brushRef="#br0" timeOffset="89549.3112">7893 13207,'44'-44,"-44"44,0 0,0 0,0 0,0 0,0 0,0 0,0 0,0 0,-22 0,22 22,-22-22,22 22,-22 0,0 0,0 22,22 0,-22-22,22 23,0-1,0 0,0-22,0 0,22 0,0-22,0 0,0-22,22 0,-21 0,-1-22,0 0,0-1,0 1,-22 0,0 0,0 22,0 22,0 0,0 0,0 22,0 22,-22 0,22 0,0 1,0-1,22-22,-22 22,22-22,0 0,0-22,0 0,0 0,0 0,-22-22,0 22</inkml:trace>
  <inkml:trace contextRef="#ctx0" brushRef="#br0" timeOffset="89796.3359">8268 13163,'22'0,"-22"22,0-22,-22 22,22-22,0 22,22 0,-22 0,0 22,0 0,0 1,0-1,0-22,0 0,0 0,0-22,0 22,0-22,0 0,0 0</inkml:trace>
  <inkml:trace contextRef="#ctx0" brushRef="#br0" timeOffset="90209.3772">8445 13097,'22'0,"-22"0,0 22,-22 0,22-22,-22 44,0-22,-1 22,1 0,0 0,0-22,22 1,0-23,0 0,0 0,0 0,0 0,0 0,22 0,0 0,23-23,-23 23,22 0,-22 0,0 23,-22-1,22 0,0 0,-22 0,0 0,0 0,0 0,0 0,0-22</inkml:trace>
  <inkml:trace contextRef="#ctx0" brushRef="#br0" timeOffset="90540.4103">8621 13273,'44'-22,"-44"22,0 22,0-22,0 0,0 22,0-22,0 44,22-22,-22 23,0-23,0 22,0-22,0 0,22 0,-22-22,22 22,-22-22,44 0,-22 0,0-22,23 0,-23 0,0 0,0 0,0 0,0 0,-22 0,0-23</inkml:trace>
  <inkml:trace contextRef="#ctx0" brushRef="#br0" timeOffset="90712.4275">8775 13339,'-44'0,"22"0,22 0,-22 22,22-22,22 0,-22 0,22-22,22 22,-22-22,0 22,0-22,-22 22</inkml:trace>
  <inkml:trace contextRef="#ctx0" brushRef="#br0" timeOffset="90893.4456">8775 13339,'-132'-132,"132"132,-22 0,22 0,22 0,-22-22,22 22,22-22,-22 22,-22-22,22 22,0 0</inkml:trace>
  <inkml:trace contextRef="#ctx0" brushRef="#br0" timeOffset="91289.4852">8996 13141,'44'-22,"-22"22,-22 0,0 0,0 0,0-22,0 22,0 0,0 0,0 22,-22-22,0 22,0 0,0 0,-22 0,22-22,22 22,0 0,0-22,0 0,22 0,0 0,0 0,22 0,0 0,0 0,-22-22,22 44,-22-22,-22 22,0 22,0 0,-22 1,-22-1,22 0,-22 0,0-44,-22 0,22 0,44 0</inkml:trace>
  <inkml:trace contextRef="#ctx0" brushRef="#br0" timeOffset="92288.5851">9988 13075,'0'0,"0"0,0 22,0-22,0 0,0 0,0 0,0 0,0 0,0 0,0 0,0 0,0 0,0 22,0 0,0 22,0 22,0-22,0 22,22-21,-22-1,22 0,0-22,22-22,-22 0,22 0,-22-22,23-22,-23 0,22-23,-22 23,-22-22,22 22,-22-22,0 22,-22 0,22 22,-22 22,22-22,0 22,-22 0,22 0,0 0,0 0,0 0,0 22,0-22,0 0</inkml:trace>
  <inkml:trace contextRef="#ctx0" brushRef="#br0" timeOffset="92745.6308">10407 13075,'0'44,"0"-44,22 0,-22 22,0-22,22 22,-22 22,22-22,0 44,-22-22,22 1,-22-1,0 0,0 0,0-22,0-22,0 0,0 0,0-22,0 0,0-22,0-22,-22-1,22 1,0 0,0 0,0 22,0 0,0 22,22 0,-22 0,44 22,-22 0,0 0,22 0,-21 22,-1 0,0 22,0 0,-22 0,-22 0,0 0,0 0,-23 0,1-22,0 0,0-22,44 0</inkml:trace>
  <inkml:trace contextRef="#ctx0" brushRef="#br0" timeOffset="93900.7463">11553 13273,'0'0,"-22"-22,22 22,-22 0,22 0,0 0,-22-22,22 22,0 0,0 0,0 0,0 0,0 0,0 22,0 0,0 0,0 22,-22 23,22-1,0 0,0-22,0 0,0-22,0-22,0 0,0 0,0 0,0-22,0-22,0 0,0-22,0 0,0-1,0 1,0 0,22 0,0 22,0 0,23 22,-23 0,22 22,-22 0,22 0,-22 22,0 22,-22 0,22 0,-22 0,-22 0,22 0,-22 0,-22-22,22 1,0-1,-22-22,22 0,-1-22,23 22,-22-23,22 23,0-22,22 22,-22-22,23 22,21 0,-22 0,0 22,22 0,-22 1,0 21,0-22,0 0,-22 0,22 0,-22 0,0-22,0 0,22 0,-22 0,0 0</inkml:trace>
  <inkml:trace contextRef="#ctx0" brushRef="#br0" timeOffset="94141.7704">11972 13075,'22'0,"0"0,-22 0,0 0,0 22,0 0,0 22,0 0,23 0,-23 0,0 0,0 1,0-1,0-22,0 0,0 0,0-22,0 0,0 0,22-22,-22 22</inkml:trace>
  <inkml:trace contextRef="#ctx0" brushRef="#br0" timeOffset="94836.8399">12171 13141,'44'-22,"-44"22,0 0,0 0,22 0,-22 0,0 22,0 22,0 0,0 0,0 22,0 1,0-1,0-22,0-22,0 0,0-22,0 0,0 0,22-22,-22 0,0 0,0-44,0 22,0-23,0 1,22 22,-22-22,0 44,22 0,0 0,-22 0,22 22,0 0,0 0,0 0,0 22,-22 0,22 0,-22 22,0-22,0 22,0-22,-22 0,0 0,22 0,-22-22,0 0,22 0,0 0,0-22,0 0,0 0,22 0,0 0,22 22,-21-22,-1 22,0 0,0 0,-22 0,0 22,0 0,0 22,0-22,-22 22,22-22,-22 1,0-1,-1 0,1-22,-22 22,22-22,0 0,0-22,0 22,0-22,22 0,0 22,0-23,0 23</inkml:trace>
  <inkml:trace contextRef="#ctx0" brushRef="#br0" timeOffset="95281.8844">12832 13053,'22'-44,"0"22,-22 22,0 0,0-22,0 22,0 0,0 0,-22 0,22 0,-22 22,0 0,0 22,0 0,22 0,-22 22,22-22,0 0,0 0,22-22,0 1,0-1,0-22,22 0,-22-22,0-1,1 1,-1 0,-22-22,0 0,0 0,0 0,-22 0,-1 22,1-22,22 22,-22 22,0 0,0 0,0 22,22-22,-22 22,22-22,0 0</inkml:trace>
  <inkml:trace contextRef="#ctx0" brushRef="#br0" timeOffset="95708.9271">13185 12943,'44'-23,"-22"1,-22 22,0 0,0 0,-22 0,22 0,-22 0,0 22,0 1,0-1,0 0,0 0,0 0,22 0,0 0,22-22,0 22,0 0,0-22,0 22,22-22,-22 22,0 0,0 0,0 0,-22 0,0 0,0 22,0-22,-22 0,0 1,0-23,0 22,0-22,0 0,0-22,0-1,0 1,22 0,0-22,0 44</inkml:trace>
  <inkml:trace contextRef="#ctx0" brushRef="#br0" timeOffset="96653.0215">13516 12920,'22'0,"-22"0,0 0,0 23,-22-23,0 22,22 0,-22 22,22 22,-22-22,22 22,0 0,0 0,22-21,0-23,0 0,22 0,-22-22,0-22,22 0,-22 0,0-23,-22-21,0 22,0-22,0 22,-22-22,0 22,0 22,0 0,0 22,0 0,0 0,22 0,-22 0,22 0,0 0,22 0,-22 0,22 0,22-22,-22 22,0 0,22 0,-22-23,22 23,0 23,-22-1,1 22,-23-22,22 22,-22 22,0-22,0 0,0 0,0-22,0-22,0 0,0 0,0 0,0-22,0-22,0 0,22 0,-22 0,22 0,0 0,-22 0,22 22,0 22,-22 0,22 0,-22 0,22 22,0 0,0 22,-22 0,22 0,0 0,-22-22,22 0,-22 0,0 0,0-22,0 0,0-22,22 0,-22-22,22 0,-22 0,22 0,-22 0,22 0,0 21,0 23,-22-22,22 22,-22 22,23 1,-1-1,-22 22,22 0,-22 0,0 0,0 0,22-22,-22 22,0-44,0 22,0-22,0-22,0 22,0 0</inkml:trace>
  <inkml:trace contextRef="#ctx0" brushRef="#br0" timeOffset="96981.0543">14486 12943,'22'0,"-22"0,22 0,-22 22,0 0,0 0,0 0,0 44,0-22,-22 0,22 22,0-22,0-22,0 22,0-21,22-1,-22-22,22 0,-22 0,44 0,-22-22,0 22,0-23,0 1,0 22,23-22,-23 0,0 0,-22 22,22 0</inkml:trace>
  <inkml:trace contextRef="#ctx0" brushRef="#br0" timeOffset="97201.0763">14530 13141,'-22'0,"22"0,0 0,0 0,22 0,0-22,0 22,22-22,-22 22,0-22,22 22,-44-22,22 22</inkml:trace>
  <inkml:trace contextRef="#ctx0" brushRef="#br0" timeOffset="97389.0951">14596 12943,'0'-23,"0"23,0 0,0-22,22 0,0 0,0 0,22-22,1 44,-1-22,0 0,-22 0</inkml:trace>
  <inkml:trace contextRef="#ctx0" brushRef="#br0" timeOffset="97793.1355">15103 12590,'44'-44,"-44"44,-22 0,22 0,-22 0,0 0,-22 22,22 0,-22 0,0 0,0 22,22-22,0 0,0 0,22 0,0 0,0-22,44 22,-22 0,22 0,22 0,-22 0,22 0,-22 1,-22-1,0 0,1 22,-23 0,0-22,-45 22,23 0,-22-22,0 0,0 0,0-22,-22-22,66 22</inkml:trace>
  <inkml:trace contextRef="#ctx0" brushRef="#br0" timeOffset="100129.3691">6923 14442,'22'-22,"-22"22,0 0,0 0,0 0,0-22,0 22,0 0,0 0,0 0,0 0,0 0,0 0,0 0,0 0,0 0,0 0,0 0,0 22,0-22,0 22,0 22,0 22,0 0,0 22,0 23,0-23,0-22,0 0,22 0,-22-44,22 22,0-44,23 0,-1 0,-22-22,22 0,0 0,-22-22,0 22</inkml:trace>
  <inkml:trace contextRef="#ctx0" brushRef="#br0" timeOffset="100429.3991">6879 14883,'-66'22,"44"-22,0 0,22 0,0 0,0 0,22-22,0 22,22 0,0 0,0 0,0 22,23 0,-23 0,0 0,-22-22,22 22,-22-22,0 0,0-22,0 22,-22-22</inkml:trace>
  <inkml:trace contextRef="#ctx0" brushRef="#br0" timeOffset="103145.6707">7298 17440,'0'0,"-22"0,22 0,0 0,0 0,0 0,-22 0,22 0,0 0,0 0,0 0,0 0,0 0,0 0,0 0,-22 0,22 0,-22 0,22 0,-22 22,0-22,0 0,0 23,0-23,-22 0,-1 0,1 0,0 0,0-23,0 23,0-22,0 0,22 0,-22 22,0-22,22 0,0 22,-23-22,45 0,-22 0,0-22,22 22,0-22,0 22,0-22,0 22,22-22,0-1,0 1,1 0,21 0,0 0,0 0,0 0,0 22,22-22,-22 44,0-22,0 22,1 22,-1 0,-22 22,22-22,-22 0,0 22,0-22,0 0,-22 0,22 0,-22-22,0 0,0 0,0 0,0 0,0 0,0 0,-22-22,22 22,-22-22,22 0,-22 0,0 22,22-22,-22 22,22-22,-22 22,22 0,0 0,0-22,-22 22,22-22,0 22,0-22,0 0,-22 0,22 0,0 0,0-22,0 22,0-23,22 23,-22-22,0 22,0 0,22 0,-22 0,22 0,-22-22,22 22,0 0,0-22,22 22,-22 0,22 0,0-23,0 23,0 22,1-22,-1 22,0 0,-22 22,22 0,-22 23,22-1,-22 0,0 0,-22 22,22-22,-22 22,0-22,0 0,0 1,0-1,0-22,0 22,0-22,0 0,0-22,0 22,0-22,0 0,0 0,0 0,0 0,0 0,0-22,0 22,0 0,0-22,22 0,-22 0,0 22,22-22,-22 0,0 22,22 0,-22 0,0-22,0 22,22 0,-22 0,0 0,0 0,0 0,0 0,0 0,0 0,0 22,0-22,0 0,0 0,0 0,0 0,0 0,0 0,0 0,0 0,22 0,-22 0,22 0,1-22,-1 22,0-22,22 0,0 22,0-23,0 23,0 0,0 0,0 0,0 23,-22-1,1 0,-1 22,-22 0,0 0,0 0,0 0,-22-22,-1 22,1-22,0 22,0-22,-22 23,22-23,-44 22,22-22,0 22,-22 0,22 0,-23 0,23-22,-22 0,44 22,-22-44,22 22,-22-22,22-22,22 22,-22-22,22 0,-22 0</inkml:trace>
  <inkml:trace contextRef="#ctx0" brushRef="#br0" timeOffset="104321.7883">8378 14927,'-22'-22,"0"0,22 0,-22 0,22 22,0-22,-22 0,0 22,22-22,-22 22,22 0,-22 0,0 0,0 0,-22 0,22 0,0 0,-22 0,0 22,0 0,-1 0,1 0,0 22,0 0,-22 0,22 0,0 0,0 0,0 0,0 23,21-1,-21-22,22 22,22 0,-22-22,22 22,0 1,0-1,0 0,22 0,0 0,22-22,-21 0,43 0,-22 0,22 1,0-23,0 0,0-22,0 0,23-22,-1 0,0-23,0 1,0-22,23 0,-23-22,-22 22,22-22,-22 21,-22-21,1 22,-23 0,0 0,-22-22,0 21,-22-21,0 0,-23 0,1-22,-22 21,22 1,-22 44,22 0,-22 44,22 0,-22 22,-1 22,23 0,-22 0,22 23,-22-1,22 0,0 0,0 22,-1-22,45-66</inkml:trace>
  <inkml:trace contextRef="#ctx0" brushRef="#br0" timeOffset="105005.8567">7761 15588,'0'0,"0"0,-22 0,22 0,0 0,0 22,0-22,22 22,-22 1,0-23,22 22,-22 22,22-22,-22 0,22 22,-22-22,22 22,-22-22,0 0,0-22,0 22,0-22,0 0,0-22,0 0,-22 0,22-22,0 0,0 0,0 0,0 0,0 21,0 1,22 0,-22 0,22 22,0-22,0 22,-22 22,22 0,1 0,-1 23,0-1,-22 0,22 0,-22 0,0-22,0-22,0 22,0-22,0 0,0-22,0 22,0-22</inkml:trace>
  <inkml:trace contextRef="#ctx0" brushRef="#br0" timeOffset="105197.8759">7827 15809,'-22'22,"22"-22,0 0,0 0,22-22,22 0,-22-22,22 22,-21-22,-1 44,0-22,0 22,-22 0,0 0</inkml:trace>
  <inkml:trace contextRef="#ctx0" brushRef="#br0" timeOffset="105829.9391">8070 15500,'44'-22,"-44"22,0 0,0 0,0 0,22 0,-22 0,0 22,0 22,0 0,22 23,-22-23,0 0,22 0,-22-44,0 22,0-22,22 0,-22-22,0 0,0 0,0-44,0 21,-22 1,22 0,0 0,0 0,-22 22,22 22,0 0,22 0,-22 0,0 22,22-22,-22 44,22-22,0 0,-22 0,22 0,0 0,-22 0,0-22,22 0,-22 0,0-22,0 22,0-22,0-22,22 22,-22-22,0 0,22 0,0 0,-22 22,23 22,-1 0,-22 0,22 22,0 0,-22 22,22 0,-22 0,0-22,0 0,0-22,0 0,0 0,0 0,0-22,0 0,0 22</inkml:trace>
  <inkml:trace contextRef="#ctx0" brushRef="#br0" timeOffset="106037.9599">8533 15236,'22'0,"-22"0,0 0,0 0,0 0,0 0,0 0,0 22,22 22,-22 0,0-22,22 22,-22-22,0 0,22 0,-22-22,0 0</inkml:trace>
  <inkml:trace contextRef="#ctx0" brushRef="#br0" timeOffset="106428.999">8687 15125,'22'0,"-22"0,-22 22,22-22,0 22,0 0,22 23,-22-23,0 22,22 0,-22 0,0-22,0 0,0-22,0 0,0-22,22 22,-22-44,0 0,0 0,22-22,-22 21,22 1,-22 0,22 22,-22 0,22 22,1 0,-23 22,22 0,0 0,-22 22,0-22,22 23,-22-23,0-22,0 0,0 0,0 0,0-22</inkml:trace>
  <inkml:trace contextRef="#ctx0" brushRef="#br0" timeOffset="106737.0298">9062 14949,'0'-44,"0"44,-22 0,0 22,22-22,0 22,-22 0,22 22,0 0,0 0,0 22,0-44,22 1,0-1,0-22,22 0,-22-22,0-1,0-21,-22 0,22 0,-22 0,-22 0,22 22,-22 0,0 0,0 22,0 22,-22 0,0 22,22 0</inkml:trace>
  <inkml:trace contextRef="#ctx0" brushRef="#br0" timeOffset="107254.0815">8731 15985,'0'-66,"0"22,0 44,0-22,0 22,0 0,0 0,0 0,0 22,0 0,0 22,22 0,-22 0,0 0,22 1,-22-23,0 0,22 0,-22-22,0-22,0 0,0 0,0-23,0-21,0-22,0 22,0-22,22 44,-22 0,0 22,0-1,0 46,22-23,-22 44,23 0,-1 0,0 0,-22 0,22 0,0-22,-22 0,22 0,-22-22,0 0,0 0</inkml:trace>
  <inkml:trace contextRef="#ctx0" brushRef="#br0" timeOffset="107417.0978">8709 15963,'-22'0,"22"0,22 0,-22 0,44-22,0 0,0-22,1 0,-1 22,-22 0</inkml:trace>
  <inkml:trace contextRef="#ctx0" brushRef="#br0" timeOffset="107889.145">9150 15632,'22'-44,"-22"22,0 0,0 22,0 0,0-22,0 22,0 0,-22 22,0-22,0 44,0 0,0 23,-22-1,22 0,0-22,22 0,0 0,22 0,0-44,22 22,0-22,-22-22,22 0,0-22,0 0,-22 0</inkml:trace>
  <inkml:trace contextRef="#ctx0" brushRef="#br0" timeOffset="108125.1686">9349 15456,'22'-44,"-22"44,0 0,0 0,0 0,22 22,-22 0,0 0,22 0,-22 22,0 0,22 0,-22 1,0-23,22 0,-22 0,0-22,0 0</inkml:trace>
  <inkml:trace contextRef="#ctx0" brushRef="#br0" timeOffset="108634.2195">9613 15125,'0'0,"0"0,0 22,0-22,0 22,22 23,-22-1,22 22,-22 22,0-22,22-22,-22 0,22 0,-22-22,0 1,0-23,0 0,0 0,0-23,-22-21,22 0,-22-22,0 0,0 0,22 0,-22 0,22 21,0 1,22 44,0-22,0 22,0 0,0 0,22 0,1 22,-1 0,0 0,-22 23,0-1,0 22,-22-22,0 22,-22 0,0-22,-22 22,0-21,0-1,-1-22,23-22,-22 0,-22 0</inkml:trace>
  <inkml:trace contextRef="#ctx0" brushRef="#br0" timeOffset="115353.8914">7100 17374,'0'22,"0"-22,0 0,0 0,0 0,0 0,22 0,-22 0,22 0,-22 0,0 0,22 0,-22 0,22 22,-22-22,22 0,-22 0,0 0,0 22,0-22,0 0,0 22,0-22,0 23,0-23,0 0,0 22,0-22,0 0,0 0,0 22,22-22,-22 0,0 0,22 22,0 0,0 0,0 22,-22 22,22-22,-22 22,0-22,0 0,0-21,0 21,0-44,0 0,0 0,0-22,0-23,0 1,0-22,0 0,0-22,-22 22,22-22,0 21,0 23,0 22,0 0,0 22,0 22,0-22,0 44,22-22,-22 45,0-23,22 22,-22 0,0-22,0 0,0 0,22-22,-22-22,0 0,0 0,0 0,0-22,0 0,0 0,0-44,0 22,0 0,0 22,0 0,0 22,0 0,0 22,0 0,0 22,0 0,0 0</inkml:trace>
  <inkml:trace contextRef="#ctx0" brushRef="#br0" timeOffset="116389.995">7563 17462,'22'0,"-22"0,0 0,0 0,0 0,0 0,0 23,0-1,0-22,0 22,0 22,0-22,0 22,0-22,0 0,0 22,22-44,-22 22,0-22,0 0,0 0,0 0,0-22,-22 0,22 0,0-22,0-22,0 0,-22 21,22 1,0 22,0 0,0 0,0 22,0 0,22 22,-22-22,0 22,22 22,-22 1,0 21,22-22,-22-22,0 22,0-22,0-22,0 22,22-22,-22 0,0 0,0-22,-22 22,22-22,0-22,0 0,0 0,0 0,-22-1,22 23,0 0,22 22,-22 0,0 0,0 0,0 22,0 0,0 23,22-1,-22 0,0 22,0-22,0 0,0-22,22 0,-22 0,0-22,0 0,0-22,0 22,0-44,0 0,0 0,-22-22,22-22,0 21,0 23,0 0,0 22,0 22,0 0,0 22,0 22,22 22,-22 1,0-1,0 0,0 0,0-22,0-22,0 0,0-22,0 0,0 0,22-22,-22 0,0 0,0-22,22 0</inkml:trace>
  <inkml:trace contextRef="#ctx0" brushRef="#br0" timeOffset="118326.1886">7871 17352,'0'0,"0"0,0 0,0 0,22 0,-22-22,0 22,0 0,0 22,0-22,22 22,-22 0,0 0,22 22,-22 1,23-1,-23-22,0 0,0-22,0 0,0 0,0 0,22-22,-22 0,0-22,22-1,-22-21,0 22,0 0,0 0,0 22,0 0,0 22,0 0,22 0,-22 0,0 22,0 0,22 22,-22 0,0 0,0 0,0-22,22 23,-22-23,0 0,0-22,0 0,0 0,0 0,0 0,0-22,0 0,-22 0,22-45,0 23,-22-22,22 0,0 22,0 0,0 22,0 22,0 0,0 22,0 0,0 22,22 0,-22 44,22-22,-22 1,0-23,22 0,-22 0,0-22,0-22,0 22,0-44,0 22,0 0,0-22,0-22,0 0,-22 0,22-23,0 1,-22 22,22 0,0 22,0 0,0 22,0 22,0 0,0 0,22 44,-22 0,0 1,0-23,22 22,-22-22,0-22,0 0,0-22,0 0,0 0,0-22,0 22,0-44,-22 0,22 0,0-23,-22 1,22 22,0 22,0 0,0 22,0 0,0 44,0-22,0 44,0 1,22-1,-22 0,0-22,0 0,0-22,0 0,22-22,-22 0,0 0,0-22,0-22,-22 0,22-22,0 0,-22 22,22-23,0 45,0 0,0 0,0 22,0 22,0 22,0-22,0 23,0 21,0-22,0 22,0-22,0-22,0 0,0 0,0-22,0 0,0 0,0-22,0-22,0 0,0 0,0-22,0 0,-22-1,22 23,0 22,0 0,0 22,0 22,0 0,0 22,0 0,0 23,0-23,0 22,0-22,0-22,0 0,0 0,0-22,0 0,0 0,0-22,0-22,0 0,-22 0,22-22,0 22,-22-1,22 23,0 0,0 22,0 0,0 0,0 22,0 0,0 23,0-1,0 0,0 22,0-44,0 22,0 0,0-22,0-22,0 0,0 0,0 0,0-22,0 0,0-22,0 0,0-22,0 22,0 0,0-1,0 23,0 22,0 0,0 22,0 0,0 23,0-1,0 22,0 0,0-22,0 0,0 0,0-22,0 0,0-22,0 0,0 0,0-22,22 0,-22 0,0 0,0 0,0-22,0 22</inkml:trace>
  <inkml:trace contextRef="#ctx0" brushRef="#br0" timeOffset="118986.2546">7585 17639,'0'0,"0"22,-22-22,22 0,0 0,0 0,0 0,0 0,0-22,22 22,-22-22,0 22,0 0,0 0,0 22,22 0,-22 22,22 0,-22 22,0-22,0-22,0 23,0-45,0 0,0 0,0 0,0-23,0-21,0 0,0 0,0-44,0 22,0 0,0 22,0 22,0-1,0 23,22 23,-22-1,0 44,22 0,-22 0,0-22,0 22,0-22,0-22,22 0,-22-22,0 0,0 0,0 0,0-44,0 22,-22-22,22 0</inkml:trace>
  <inkml:trace contextRef="#ctx0" brushRef="#br0" timeOffset="120010.357">7232 17793,'0'0,"-22"0,22-22,0 22,-22 0,22-22,0 22,0 0,0 0,0 0,0 0,0 0,0 0,0 0,0 0,0 0,0 22,0 0,22 0,-22 0,0 0,0 22,0-21,0-1,22 0,-22-22,0 0,0 0,0 0,0-22,0-23,0 1,0 0,0 0,0-22,0 22,0 0,0 22,0 0,0 22,0 0,22 22,-22 22,0 0,0 0,22 44,-22-44,0 23,0-23,0 0,0-22,0-22,0 0,0 0,0-22,0 0,0 0,0-22,0-23,-22 1,22 0,0 0,0 22,0 22,0 0,0 22,0 22,0 22,0 0,0 22,22 0,-22 0,0 1,0-23,0-22,0 0,0 0,0-22,0 0,0-22,0 22,0-44,0 0,0-1,-22-21,22 0,-22 22,22 0,0 22,0 22,0 22,0 0,22 22,-22 0,0 0,0 0,0 1,0-23,0-22,0 0,0 0,0 0,0 0,0-22,0-23,0 23,0-22,0 0</inkml:trace>
  <inkml:trace contextRef="#ctx0" brushRef="#br0" timeOffset="122210.577">8753 18521,'22'-22,"-22"22,0 0,0 0,0 0,0 0,0 0,0 0,0 0,0 0,0 0,0 0,0 0,0 0,0 0,0 0,0 0,0 0,0 0,0 0,22 0,-22 22,22-22,0 0,23 0,-1-22,0 0,44 22,-22-22,22-22,1 22,21-23,0 23,22-22,-21 0,21 22,-22-22,22 22,-21 0,-23 0,0 0,0 22,-22 0,-22 0,23-22,-23 22,0 22,0-22,0 0,0 0,0 0,0 0,0 0,22 0,-21-22,21 0,-22 0,22 22,-22-22,22 22,-22 0,0 0,1-22,21 22,-44 0,22 22,0-22,0 0,22 0,-22-22,0 22,0-22,1 22,-1-22,0 22,22 0,0 0,-22-23,22 23,0 0,1 0,-1 0,0-22,0 22,-22-22,22 22,0 0,1 0,-1 0,0 0,0 22,-22 0,22 1,-22-1,22 0,-21 0,-1-22,0 22,0-22,-22 0,0 0,-22 0,0 0,22-22,-22 22,0 0,0 0,0-22,-22 22,22-22,0 22</inkml:trace>
  <inkml:trace contextRef="#ctx0" brushRef="#br0" timeOffset="124457.8017">9944 18058,'0'-22,"0"22,0 0,0 0,0-22,0 22,0-22,22 22,-22 0,0 0,0 0,0 0,0 0,0 22,0 0,0 22,0 0,0 22,-22-22,22 0,0-22,0 0,0 0,0-22,0 0,0 0,0 0,0-22,0 22,0-22,22-22,-22 22,0-22,0 22,0 0,0 0,0 0,0 22,0 0,0 0,0 22,0-22,0 22,0 22,0-22,0 22,0 0,0-22,0 22,0-21,0-23,0 0,0 0,0 0,0 0,0-23,0 1,0-22,0 22,0-22,0 0,0 22,0-22,0 44,0-22,0 22,0 0,0 0,0 0,0 0,0 22,0 0,0 0,-22 0,22 22,0-22,0 22,0-22,0 0,0-22,0 0,0 0,0-22,0 0,22 0,-22-22,0 0,0 0,0 0,0 22,0 0,0 0,0 22,0 22,0 22,0-22,0 44,-22-22,22 0,0-22,0 0,0 0,0-22,0 0</inkml:trace>
  <inkml:trace contextRef="#ctx0" brushRef="#br0" timeOffset="125402.8962">10297 17992,'0'-44,"0"44,0-22,0 22,0-23,0 23,0 0,0 23,0-1,0 0,0 0,0 22,0-22,0 0,0 22,0-44,0 22,0-22,0 0,0 0,0-22,0 22,0-22,0 0,0-22,22 22,-22-22,0 0,0 21,0 1,22 22,-22 0,0 0,0 22,-22 23,22-1,-22 22,22-22,-22 22,22-44,0 22,0-44,0 22,0-22,0-22,22 22,-22-22,0-22,22 0,-22 0,0 0,22 0,-22 0,0 22,0 22,0 0,0 0,0 44,0-22,-22 44,22-22,0 0,-22 0,22-22,0 0,0 0,0-22,0 0,22 0,-22-22,0 0,22 0</inkml:trace>
  <inkml:trace contextRef="#ctx0" brushRef="#br0" timeOffset="126222.9782">10694 17859,'0'0,"0"0,0 0,0 0,0 0,0 0,0 0,0 22,22-22,-22 22,0 1,0 21,0 0,0 22,0 22,0-22,0 22,0-44,0 1,22-23,-22-22,0 0,0 0,22-22,-22-23,0-21,0 22,0-22,0 0,0 0,0 0,0 22,0-1,0 23,0 22,0 0,0 0,0 0,0 0,0 22,0 1,0-1,0 22,0-22,22 0,-22 22,0-22,0 0,0 0,0 0,0-22,0 0,0 0,0-22,0 0,0 0,0-22,0 0,0 0,0 0,-22 21,22 23,0 0,0 0,-22 23,22 21,0 0,-22 22,22-22,0 0,-22 0,22-22,0 0,0-22,0 0,0 0,0 0,0 0,0 0</inkml:trace>
  <inkml:trace contextRef="#ctx0" brushRef="#br0" timeOffset="127211.077">11399 17661,'0'0,"0"0,0 0,-22 0,22 0,0 22,0-22,-22 22,22 22,-22 0,0 22,22 1,-22-23,0 22,22-22,0-22,0-22,0 0,0 0,0 0,0-22,22-22,-22 0,0 0,0-1,22-21,-22 44,0 0,0 0,0 22,0 22,0 0,0 22,-22 0,22 23,-22-1,22-44,0 22,0-22,0-22,0 0,0 0,0 0,22-44,-22 22,0-22,22 0,-22 0,0 21,0 1,0 22,-22 0,22 22,-22 23,0-1,0 22,0 0,0 0,22-66</inkml:trace>
  <inkml:trace contextRef="#ctx0" brushRef="#br0" timeOffset="128038.1597">10407 18697,'22'-44,"-22"44,0 0,22 0,-22-22,0 22,0 0,0 0,0 22,22 0,-22 0,0 0,0 22,0 0,0 1,0-23,0 0,0-22,0 0,0 0,0 0,0-22,0 0,0-23,0 1,22-22,-22 22,22-22,-22 22,22 22,-22 0,22 22,0 0,-22 22,22 22,-22-22,22 44,-22-22,0 0,0 22,0-21,0-23,0-22,0 0,0 0,0 0,22-22,-22 0,0-23,23-21,-1 0,-22 22,22 22,0-22,-22 44,22-22,-22 44,22-22,-22 22,22 22,-22-22,0 22,22 0,-22 0,0-22,0 0,0 1,0-23,0 0,0 0,0 0,0-23,0 23,0 0</inkml:trace>
  <inkml:trace contextRef="#ctx0" brushRef="#br0" timeOffset="128614.2173">11090 18389,'0'0,"0"22,0 0,-22 0,22 0,0 22,0 0,0-22,-22 22,22 0,22-22,-22 0,0 0,0-22,0 0,0 0,0-22,0 0,0-22,22 22,-22-44,0 22,0-22,0 22,22-1,-22 1,23 22,-23 0,22 22,0 0,0 0,-22 0,22 0,-22 22,0-22,0 22,0 0,0 0,0 1,-22-1,22 22,-22-22,0 0,0 0,22 0,-23 0,23 0,0 0,0 22,23-22,-1 0,0 0,0-22,0 22,0-22,22 0,-22 0,0 0,0 0,-22 0,22-22,-22 22,0 0</inkml:trace>
  <inkml:trace contextRef="#ctx0" brushRef="#br0" timeOffset="129190.2749">11355 18366,'22'-22,"-22"22,0 0,-22 0,22 0,0 22,0 1,0 21,0 0,0 0,0 22,0-22,0 0,0-22,0 0,0 0,0-22,0 0,0-22,0 22,0-44,-22 0,22 0,0-22,0 0,0 0,0-1,22 23,-22 22,0 22,0 0,22 22,-22 22,22 0,0 23,0-1,0-22,0 0,0 0,0-22,0-22,1 0,-1 0,0 0,0-22,-22-22,0 22,0-22,-22-22,0 22,0-23,22 23,-23 0,1 22,22 22,-22 0,22 22,0-22,-22 22,22 0,0 0,0 0,22 0,-22 1,22-23,-22 0</inkml:trace>
  <inkml:trace contextRef="#ctx0" brushRef="#br0" timeOffset="129662.3221">11796 18234,'22'-44,"-22"22,0 22,22 0,-22 22,0 0,-22 22,22 22,-22 1,22 21,-22-22,22 0,-22-22,22 0,0-44,0 22,0-22,0-22,0 0,0-22,22 0,-22-22,0 0,0-23,0 23,22 0,-22 22,0 22,0 22,22 0,-22 22,0 0,22 0,-22 22,22 22,0-21,0 21,0-22,-22 0,22 22,0-44,-22 22,0-22,0-22,0 0,0 0,0-22,0 22</inkml:trace>
  <inkml:trace contextRef="#ctx0" brushRef="#br0" timeOffset="129842.3401">11686 18477,'0'22,"-22"0,44-22,-22 22,22-22,22 0,0 0,0-22,22 0,-22 22,0-22,1 0,-1 0,-44 22</inkml:trace>
  <inkml:trace contextRef="#ctx0" brushRef="#br0" timeOffset="135610.9169">9459 17132,'-22'0,"0"0,0 0,0 22,0-22,22 0,-22 0,22 0,0 0,0 0,0 0,0 0,0 0,0 0,0 0,0 0,0 0,0-22</inkml:trace>
  <inkml:trace contextRef="#ctx0" brushRef="#br0" timeOffset="139971.3529">11928 15037,'22'-22,"0"0,-22 22,0 0,0 0,0-22,0 22,0 0,0 0,0 0,0 0,0 0,0 0,0 0,22-22,-22 22,0-22,0 22,0 0,0 0,0 0,0 22,0 0,0 0,-22 22,0 44,0 1,0 21,-22-22,22 0,0-22,22-22,-22 1,22-23,0-22,0 0,0 0,22-22,-22-1,22-21,0-22,22-22,-22 0,22-22,-22-1,23 1,-1 0,-22 0,0 43,22 1,-22 44,-22 22,22 0,0 44,-22 0,0 45,0 21,0 22,0-22,0 1,0-1,0-44,22 0,-22 0,0-44,22 0,-22 1,0-23,0 0,0 0,0 0,0-23,-22 1,22 0,0-22</inkml:trace>
  <inkml:trace contextRef="#ctx0" brushRef="#br0" timeOffset="140231.3789">11928 15346,'0'0,"22"0,-22 0,0 0,44 0,-22 0,23 0,-1-22,0 22,0 0,0-22,-22 22,22 0,-44 0,22 0,-22 0,0 0</inkml:trace>
  <inkml:trace contextRef="#ctx0" brushRef="#br0" timeOffset="146014.9572">12722 14949,'0'0,"-22"0,22 22,-22-22,22 0,0 0,0 0,0 0,0 0,-22 0,22 0,0-22,-22 22,22 0,-22 0,22 0,0 0,0-22,0 22,0 0,0 0,0 0,0-22,0 22,-22-22,22 0,0 22,-22-22,0 0,0 22,0 0,0 0,-1 0,-21 0,22 0,0 0,0 0,0 22,22-22</inkml:trace>
  <inkml:trace contextRef="#ctx0" brushRef="#br0" timeOffset="146787.0344">12612 14949,'0'-22,"0"0,22 0,-22 0,22 22,-22-22,0 0,22 22,-22 0,22 0,-22-22,0 22,0 22,0 0,0 44,0 0,-22 22,22 0,-22 1,0-23,22-22,0 0,0-22,0 0,0-22,0 0,22-22,-22 0,22 0,0-44,-22 22,22-45,0 1,0 22,0-22,-22 44,22 0,-22 44,0 0,0 0,0 22,0 22,22 0,-22 22,22 0,0-22,0 0,23 1,-23-23,22 0,0-22,-22 0,0 0,0-22,0 22,0-45,0 23,-22-22,0-22,0 22,0-22,0 22,0 0,0 0,0 22,0 22,0 0,-22 0,22 0,0 22,0-22,0 22,0 0,0-22</inkml:trace>
  <inkml:trace contextRef="#ctx0" brushRef="#br0" timeOffset="147064.0621">13428 14817,'22'0,"0"0,-22 0,0 22,22 0,-22 22,0 22,22 22,-22-22,0 0,0-21,0 21,22-22,-22-22,0 0,0-22,0 0,0 0,0-22,0 22</inkml:trace>
  <inkml:trace contextRef="#ctx0" brushRef="#br0" timeOffset="147295.0852">13317 14861,'-22'22,"22"0,0-22,22 0,0-22,23 0,21 0,-22 22,22-22,0 0,0 0,-22 0,0 22,0-23,-21 23,-1 0,-22 0,0 0,0 0</inkml:trace>
  <inkml:trace contextRef="#ctx0" brushRef="#br0" timeOffset="147696.1253">14067 14795,'-22'0,"0"0,22 0,0 0,0 0,0 22,22 0,-22 0,22 22,-22 22,0 0,0 0,0 0,0-21,0-1,0 0,0-22,0-22,0 22,0-22,0-22,0 22</inkml:trace>
  <inkml:trace contextRef="#ctx0" brushRef="#br0" timeOffset="147995.1552">14552 14861,'22'0,"0"22,-22-22,0 0,0 0,22 0,0 0,0 0,-22 0,22 0,0 0,-22 0,22 0,-22 0,0 0,0 0</inkml:trace>
  <inkml:trace contextRef="#ctx0" brushRef="#br0" timeOffset="148555.2112">15765 14618,'0'-22,"0"22,-22-22,22 22,-22 0,22-22,-22 22,22 0,-22-22,22 22,-22 22,-1-22,1 22,-22 0,22 22,-22 0,0 0,0 23,22-23,0 22,0 0,22 0,0 0,22-22,22 23,0-23,0-22,22 0,-22-22,23 0,-23-22,0-22,0 22,-44 22</inkml:trace>
  <inkml:trace contextRef="#ctx0" brushRef="#br0" timeOffset="148939.2496">16073 14618,'22'-22,"-22"22,0 0,0 0,0 0,0 0,0 22,-22 0,0 0,0 22,0 23,-22-23,22 22,22-22,-22 0,22 0,0-22,22 0,-22-22,44 0,-22 0,22 0,0-22,1 0,-1-22,22 0,-22 0,0-22,0 22,-22-23,-22 1,0 22,0 0,-44 22,0 0,-22 44,66-22</inkml:trace>
  <inkml:trace contextRef="#ctx0" brushRef="#br0" timeOffset="149539.3096">16492 14596,'67'0,"-45"22,-22-22,0 22,-22 0,22 22,-23-22,23 23,0-1,-22 0,22 0,0 0,0-22,0 22,0-22,22 0,-22-22,0 0,0 0,-22 0,22-22,-22 0,0 0,22 0,-22-22,22-22,22 0,0-1,22-21,-21 22,43-22,-22 44,0 0,0 22,0 22,-22 0,22 0,-22 0,22 22,-22 22,0-22,-22 22,22 0,1 0,-23 0,22 0,-22-22,-22 23,22-23,-23 0,1 0,0 0,-22 0,0-22,0 22,0-22,0 0,0-22,22 22,22 0</inkml:trace>
  <inkml:trace contextRef="#ctx0" brushRef="#br0" timeOffset="150440.3997">17485 14376,'22'-22,"-44"22,-1 0,1 0,0 0,0 22,-22 0,22 22,-22 0,0 22,22-22,0 22,22-22,0 1,0-1,22 0,0-22,0-22,0 0,22 0,-22 0,0-22,22 0,-22-22,0-1,-22 1,0-22,0 22,0-22,0 22,-22 0,22 0,-22 22,22 0,0 22,0 0,22-22,0 22,1-23,-1 23,22-22,0 0,0 22,-22 0,22 0,0 0,0 0,-22 22,22 0,-22 23,0-1,-22 22,23 0,-23 0,22 0,-22 0,0 1,-22-23,22-22,0 0,0-22,22 0,-22-22,22 0,0-44,0-23,22-21,-22 0,22-22,0 21,-22 23,22 22,-44 44,22 22,-22 0,0 22,0 22,0 0,22 0,-22 0,22-22,0 22,0-44,0 23,1-23,-1 0,22 0,-22-23,22-21,-22 0,0 0,0-22,-22 22,-22-22,0 0,-44 0,0 21,-23 1,-21 0,110 44</inkml:trace>
  <inkml:trace contextRef="#ctx0" brushRef="#br0" timeOffset="151615.5172">7474 16823,'0'-22,"23"22,-23-22,0 22,0-22,0 22,0-22,0 0,0 22,22-22,-22 0,0 22,0 0,0 0,0 0,0 0,0 0,0 0,0 22,0 0,22 22,-22 0,0 22,0 0,22-22,-22 1,0-1,0-22,0 0,22 0,-22-22,0 0,0 0,22 0,-22-22,22 0,-22 0,22 0,-22 22</inkml:trace>
  <inkml:trace contextRef="#ctx0" brushRef="#br0" timeOffset="151879.5436">7474 16955,'-22'0,"22"0,0 0,0 0,0-22,0 0,22 0,23 0,-23 0,22-22,-22 44,0-22,22 22,-22 0,-22 0,22 0,0 0,-22 22,22-22,-22 0</inkml:trace>
  <inkml:trace contextRef="#ctx0" brushRef="#br0" timeOffset="152523.608">7827 16713,'0'0,"0"0,0 0,0 0,0 0,-22 22,22-22,0 22,0 22,22 0,-22 0,0 0,0 0,0 1,0-23,0-22,0 0,0 0,0 0,0-22,0-1,0 1,-22-44,22 22,0-22,0 0,0 0,0 0,0-1,0 23,22 22,0-22,0 44,0-22,0 22,0 0,1 22,-1 22,0 0,-22 1,0-1,-22 22,22-22,-22-22,-1 22,1-22,0-22,22 22,-22-22,22 0,0 0,0 0,0 0,0 0,22 0,0 0,23 0,-23 0,22 0,-22 0,0 0,0 0,0 0,0 0,-22 0,0 0,0 0</inkml:trace>
  <inkml:trace contextRef="#ctx0" brushRef="#br0" timeOffset="153087.6644">8136 16470,'22'-44,"-22"44,0 0,0 0,0 0,0 22,0 0,0 22,0 1,0 21,0 0,0-22,22 0,-22 0,0-44,0 22,0-22,0-22,0 22,0-22,0 0,0-22,-22-22,22 0,0 22,-22-23,22 23,0 22,0 0,0 22,0 22,22-22,-22 44,22 0,0 1,0 21,22 0,-22-22,22 0,-22-22,23 0,-23 0,-22-22,22 0,-22-22,0-22,-22 0,22 0,-22-44,-1 21,1 1,0 0,22 44,-22 0,22 0,0 44,0 0,0 0,0 0,22 22,0 0,-22-22,22 1,-22-23</inkml:trace>
  <inkml:trace contextRef="#ctx0" brushRef="#br0" timeOffset="153507.7064">8731 16338,'22'0,"-44"0,0 22,22 22,-22-22,0 44,22 1,-22-1,0 22,22-22,0-22,-22-22,22 0,0-22,22-22,-22 0,22-44,0-22,-22 0,22-23,0 1,-22 22,22 22,-22 22,0 44,0 0,22 44,-22 22,0 22,0 0,0 23,0-23,0-22,22 0,-22-44,0 0,0-22,0 0,0-22,22-22,-22 0,22-44,-22-1,0 89</inkml:trace>
  <inkml:trace contextRef="#ctx0" brushRef="#br0" timeOffset="153671.7228">8731 16338,'-132'132,"88"-66,22 1,0-23,22 0,22 0,0-22,22-22,22 0,22-22,0-22,1 0,-1-22,-22 21,0 1,-66 44</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CD324A-E5B7-4D5C-9A9F-48C286E3EBFA}"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6219B-6A7D-4208-9AA6-3911DAFC7352}" type="slidenum">
              <a:rPr lang="en-US" smtClean="0"/>
              <a:t>‹#›</a:t>
            </a:fld>
            <a:endParaRPr lang="en-US"/>
          </a:p>
        </p:txBody>
      </p:sp>
    </p:spTree>
    <p:extLst>
      <p:ext uri="{BB962C8B-B14F-4D97-AF65-F5344CB8AC3E}">
        <p14:creationId xmlns:p14="http://schemas.microsoft.com/office/powerpoint/2010/main" val="1452853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CD324A-E5B7-4D5C-9A9F-48C286E3EBFA}"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6219B-6A7D-4208-9AA6-3911DAFC7352}" type="slidenum">
              <a:rPr lang="en-US" smtClean="0"/>
              <a:t>‹#›</a:t>
            </a:fld>
            <a:endParaRPr lang="en-US"/>
          </a:p>
        </p:txBody>
      </p:sp>
    </p:spTree>
    <p:extLst>
      <p:ext uri="{BB962C8B-B14F-4D97-AF65-F5344CB8AC3E}">
        <p14:creationId xmlns:p14="http://schemas.microsoft.com/office/powerpoint/2010/main" val="2909294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CD324A-E5B7-4D5C-9A9F-48C286E3EBFA}"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6219B-6A7D-4208-9AA6-3911DAFC7352}" type="slidenum">
              <a:rPr lang="en-US" smtClean="0"/>
              <a:t>‹#›</a:t>
            </a:fld>
            <a:endParaRPr lang="en-US"/>
          </a:p>
        </p:txBody>
      </p:sp>
    </p:spTree>
    <p:extLst>
      <p:ext uri="{BB962C8B-B14F-4D97-AF65-F5344CB8AC3E}">
        <p14:creationId xmlns:p14="http://schemas.microsoft.com/office/powerpoint/2010/main" val="4169388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CD324A-E5B7-4D5C-9A9F-48C286E3EBFA}"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6219B-6A7D-4208-9AA6-3911DAFC7352}" type="slidenum">
              <a:rPr lang="en-US" smtClean="0"/>
              <a:t>‹#›</a:t>
            </a:fld>
            <a:endParaRPr lang="en-US"/>
          </a:p>
        </p:txBody>
      </p:sp>
    </p:spTree>
    <p:extLst>
      <p:ext uri="{BB962C8B-B14F-4D97-AF65-F5344CB8AC3E}">
        <p14:creationId xmlns:p14="http://schemas.microsoft.com/office/powerpoint/2010/main" val="3034389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CD324A-E5B7-4D5C-9A9F-48C286E3EBFA}" type="datetimeFigureOut">
              <a:rPr lang="en-US" smtClean="0"/>
              <a:t>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6219B-6A7D-4208-9AA6-3911DAFC7352}" type="slidenum">
              <a:rPr lang="en-US" smtClean="0"/>
              <a:t>‹#›</a:t>
            </a:fld>
            <a:endParaRPr lang="en-US"/>
          </a:p>
        </p:txBody>
      </p:sp>
    </p:spTree>
    <p:extLst>
      <p:ext uri="{BB962C8B-B14F-4D97-AF65-F5344CB8AC3E}">
        <p14:creationId xmlns:p14="http://schemas.microsoft.com/office/powerpoint/2010/main" val="98554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CD324A-E5B7-4D5C-9A9F-48C286E3EBFA}"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6219B-6A7D-4208-9AA6-3911DAFC7352}" type="slidenum">
              <a:rPr lang="en-US" smtClean="0"/>
              <a:t>‹#›</a:t>
            </a:fld>
            <a:endParaRPr lang="en-US"/>
          </a:p>
        </p:txBody>
      </p:sp>
    </p:spTree>
    <p:extLst>
      <p:ext uri="{BB962C8B-B14F-4D97-AF65-F5344CB8AC3E}">
        <p14:creationId xmlns:p14="http://schemas.microsoft.com/office/powerpoint/2010/main" val="3865908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CD324A-E5B7-4D5C-9A9F-48C286E3EBFA}" type="datetimeFigureOut">
              <a:rPr lang="en-US" smtClean="0"/>
              <a:t>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26219B-6A7D-4208-9AA6-3911DAFC7352}" type="slidenum">
              <a:rPr lang="en-US" smtClean="0"/>
              <a:t>‹#›</a:t>
            </a:fld>
            <a:endParaRPr lang="en-US"/>
          </a:p>
        </p:txBody>
      </p:sp>
    </p:spTree>
    <p:extLst>
      <p:ext uri="{BB962C8B-B14F-4D97-AF65-F5344CB8AC3E}">
        <p14:creationId xmlns:p14="http://schemas.microsoft.com/office/powerpoint/2010/main" val="39927361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CD324A-E5B7-4D5C-9A9F-48C286E3EBFA}" type="datetimeFigureOut">
              <a:rPr lang="en-US" smtClean="0"/>
              <a:t>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26219B-6A7D-4208-9AA6-3911DAFC7352}" type="slidenum">
              <a:rPr lang="en-US" smtClean="0"/>
              <a:t>‹#›</a:t>
            </a:fld>
            <a:endParaRPr lang="en-US"/>
          </a:p>
        </p:txBody>
      </p:sp>
    </p:spTree>
    <p:extLst>
      <p:ext uri="{BB962C8B-B14F-4D97-AF65-F5344CB8AC3E}">
        <p14:creationId xmlns:p14="http://schemas.microsoft.com/office/powerpoint/2010/main" val="4241635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CD324A-E5B7-4D5C-9A9F-48C286E3EBFA}" type="datetimeFigureOut">
              <a:rPr lang="en-US" smtClean="0"/>
              <a:t>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26219B-6A7D-4208-9AA6-3911DAFC7352}" type="slidenum">
              <a:rPr lang="en-US" smtClean="0"/>
              <a:t>‹#›</a:t>
            </a:fld>
            <a:endParaRPr lang="en-US"/>
          </a:p>
        </p:txBody>
      </p:sp>
    </p:spTree>
    <p:extLst>
      <p:ext uri="{BB962C8B-B14F-4D97-AF65-F5344CB8AC3E}">
        <p14:creationId xmlns:p14="http://schemas.microsoft.com/office/powerpoint/2010/main" val="3798140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CD324A-E5B7-4D5C-9A9F-48C286E3EBFA}"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6219B-6A7D-4208-9AA6-3911DAFC7352}" type="slidenum">
              <a:rPr lang="en-US" smtClean="0"/>
              <a:t>‹#›</a:t>
            </a:fld>
            <a:endParaRPr lang="en-US"/>
          </a:p>
        </p:txBody>
      </p:sp>
    </p:spTree>
    <p:extLst>
      <p:ext uri="{BB962C8B-B14F-4D97-AF65-F5344CB8AC3E}">
        <p14:creationId xmlns:p14="http://schemas.microsoft.com/office/powerpoint/2010/main" val="2249044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CD324A-E5B7-4D5C-9A9F-48C286E3EBFA}" type="datetimeFigureOut">
              <a:rPr lang="en-US" smtClean="0"/>
              <a:t>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6219B-6A7D-4208-9AA6-3911DAFC7352}" type="slidenum">
              <a:rPr lang="en-US" smtClean="0"/>
              <a:t>‹#›</a:t>
            </a:fld>
            <a:endParaRPr lang="en-US"/>
          </a:p>
        </p:txBody>
      </p:sp>
    </p:spTree>
    <p:extLst>
      <p:ext uri="{BB962C8B-B14F-4D97-AF65-F5344CB8AC3E}">
        <p14:creationId xmlns:p14="http://schemas.microsoft.com/office/powerpoint/2010/main" val="21282263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CD324A-E5B7-4D5C-9A9F-48C286E3EBFA}" type="datetimeFigureOut">
              <a:rPr lang="en-US" smtClean="0"/>
              <a:t>1/22/2015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6219B-6A7D-4208-9AA6-3911DAFC7352}" type="slidenum">
              <a:rPr lang="en-US" smtClean="0"/>
              <a:t>‹#›</a:t>
            </a:fld>
            <a:endParaRPr lang="en-US"/>
          </a:p>
        </p:txBody>
      </p:sp>
    </p:spTree>
    <p:extLst>
      <p:ext uri="{BB962C8B-B14F-4D97-AF65-F5344CB8AC3E}">
        <p14:creationId xmlns:p14="http://schemas.microsoft.com/office/powerpoint/2010/main" val="31114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customXml" Target="../ink/ink2.xm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3" Type="http://schemas.openxmlformats.org/officeDocument/2006/relationships/customXml" Target="../ink/ink3.xml"/><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3" Type="http://schemas.openxmlformats.org/officeDocument/2006/relationships/customXml" Target="../ink/ink4.xml"/><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6.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7.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REVIEW FOR CH 13</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442985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38200"/>
            <a:ext cx="9668145"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mc:Choice xmlns:p14="http://schemas.microsoft.com/office/powerpoint/2010/main" Requires="p14">
          <p:contentPart p14:bwMode="auto" r:id="rId3">
            <p14:nvContentPartPr>
              <p14:cNvPr id="4" name="Ink 3"/>
              <p14:cNvContentPartPr/>
              <p14:nvPr/>
            </p14:nvContentPartPr>
            <p14:xfrm>
              <a:off x="849240" y="1357200"/>
              <a:ext cx="7691760" cy="5080320"/>
            </p14:xfrm>
          </p:contentPart>
        </mc:Choice>
        <mc:Fallback>
          <p:pic>
            <p:nvPicPr>
              <p:cNvPr id="4" name="Ink 3"/>
              <p:cNvPicPr/>
              <p:nvPr/>
            </p:nvPicPr>
            <p:blipFill>
              <a:blip r:embed="rId4"/>
              <a:stretch>
                <a:fillRect/>
              </a:stretch>
            </p:blipFill>
            <p:spPr>
              <a:xfrm>
                <a:off x="839880" y="1347840"/>
                <a:ext cx="7710480" cy="5099040"/>
              </a:xfrm>
              <a:prstGeom prst="rect">
                <a:avLst/>
              </a:prstGeom>
            </p:spPr>
          </p:pic>
        </mc:Fallback>
      </mc:AlternateContent>
    </p:spTree>
    <p:extLst>
      <p:ext uri="{BB962C8B-B14F-4D97-AF65-F5344CB8AC3E}">
        <p14:creationId xmlns:p14="http://schemas.microsoft.com/office/powerpoint/2010/main" val="35329898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914400"/>
            <a:ext cx="7800975"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mc:Choice xmlns:p14="http://schemas.microsoft.com/office/powerpoint/2010/main" Requires="p14">
          <p:contentPart p14:bwMode="auto" r:id="rId3">
            <p14:nvContentPartPr>
              <p14:cNvPr id="4" name="Ink 3"/>
              <p14:cNvContentPartPr/>
              <p14:nvPr/>
            </p14:nvContentPartPr>
            <p14:xfrm>
              <a:off x="1047600" y="293760"/>
              <a:ext cx="4469400" cy="4874040"/>
            </p14:xfrm>
          </p:contentPart>
        </mc:Choice>
        <mc:Fallback>
          <p:pic>
            <p:nvPicPr>
              <p:cNvPr id="4" name="Ink 3"/>
              <p:cNvPicPr/>
              <p:nvPr/>
            </p:nvPicPr>
            <p:blipFill>
              <a:blip r:embed="rId4"/>
              <a:stretch>
                <a:fillRect/>
              </a:stretch>
            </p:blipFill>
            <p:spPr>
              <a:xfrm>
                <a:off x="1038240" y="284400"/>
                <a:ext cx="4488120" cy="4892760"/>
              </a:xfrm>
              <a:prstGeom prst="rect">
                <a:avLst/>
              </a:prstGeom>
            </p:spPr>
          </p:pic>
        </mc:Fallback>
      </mc:AlternateContent>
    </p:spTree>
    <p:extLst>
      <p:ext uri="{BB962C8B-B14F-4D97-AF65-F5344CB8AC3E}">
        <p14:creationId xmlns:p14="http://schemas.microsoft.com/office/powerpoint/2010/main" val="35665330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375" y="1066800"/>
            <a:ext cx="7715250" cy="3219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mc:Choice xmlns:p14="http://schemas.microsoft.com/office/powerpoint/2010/main" Requires="p14">
          <p:contentPart p14:bwMode="auto" r:id="rId3">
            <p14:nvContentPartPr>
              <p14:cNvPr id="4" name="Ink 3"/>
              <p14:cNvContentPartPr/>
              <p14:nvPr/>
            </p14:nvContentPartPr>
            <p14:xfrm>
              <a:off x="992160" y="1254240"/>
              <a:ext cx="8128440" cy="5397840"/>
            </p14:xfrm>
          </p:contentPart>
        </mc:Choice>
        <mc:Fallback>
          <p:pic>
            <p:nvPicPr>
              <p:cNvPr id="4" name="Ink 3"/>
              <p:cNvPicPr/>
              <p:nvPr/>
            </p:nvPicPr>
            <p:blipFill>
              <a:blip r:embed="rId4"/>
              <a:stretch>
                <a:fillRect/>
              </a:stretch>
            </p:blipFill>
            <p:spPr>
              <a:xfrm>
                <a:off x="982800" y="1244880"/>
                <a:ext cx="8147160" cy="5416560"/>
              </a:xfrm>
              <a:prstGeom prst="rect">
                <a:avLst/>
              </a:prstGeom>
            </p:spPr>
          </p:pic>
        </mc:Fallback>
      </mc:AlternateContent>
    </p:spTree>
    <p:extLst>
      <p:ext uri="{BB962C8B-B14F-4D97-AF65-F5344CB8AC3E}">
        <p14:creationId xmlns:p14="http://schemas.microsoft.com/office/powerpoint/2010/main" val="36230834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7275" y="2957513"/>
            <a:ext cx="7029450"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mc:Choice xmlns:p14="http://schemas.microsoft.com/office/powerpoint/2010/main" Requires="p14">
          <p:contentPart p14:bwMode="auto" r:id="rId3">
            <p14:nvContentPartPr>
              <p14:cNvPr id="4" name="Ink 3"/>
              <p14:cNvContentPartPr/>
              <p14:nvPr/>
            </p14:nvContentPartPr>
            <p14:xfrm>
              <a:off x="1508040" y="2436840"/>
              <a:ext cx="4556520" cy="1563840"/>
            </p14:xfrm>
          </p:contentPart>
        </mc:Choice>
        <mc:Fallback>
          <p:pic>
            <p:nvPicPr>
              <p:cNvPr id="4" name="Ink 3"/>
              <p:cNvPicPr/>
              <p:nvPr/>
            </p:nvPicPr>
            <p:blipFill>
              <a:blip r:embed="rId4"/>
              <a:stretch>
                <a:fillRect/>
              </a:stretch>
            </p:blipFill>
            <p:spPr>
              <a:xfrm>
                <a:off x="1498680" y="2427480"/>
                <a:ext cx="4575240" cy="1582560"/>
              </a:xfrm>
              <a:prstGeom prst="rect">
                <a:avLst/>
              </a:prstGeom>
            </p:spPr>
          </p:pic>
        </mc:Fallback>
      </mc:AlternateContent>
    </p:spTree>
    <p:extLst>
      <p:ext uri="{BB962C8B-B14F-4D97-AF65-F5344CB8AC3E}">
        <p14:creationId xmlns:p14="http://schemas.microsoft.com/office/powerpoint/2010/main" val="40023584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0988" y="657225"/>
            <a:ext cx="8582025" cy="5543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mc:Choice xmlns:p14="http://schemas.microsoft.com/office/powerpoint/2010/main" Requires="p14">
          <p:contentPart p14:bwMode="auto" r:id="rId3">
            <p14:nvContentPartPr>
              <p14:cNvPr id="4" name="Ink 3"/>
              <p14:cNvContentPartPr/>
              <p14:nvPr/>
            </p14:nvContentPartPr>
            <p14:xfrm>
              <a:off x="55440" y="158760"/>
              <a:ext cx="8438040" cy="3651480"/>
            </p14:xfrm>
          </p:contentPart>
        </mc:Choice>
        <mc:Fallback>
          <p:pic>
            <p:nvPicPr>
              <p:cNvPr id="4" name="Ink 3"/>
              <p:cNvPicPr/>
              <p:nvPr/>
            </p:nvPicPr>
            <p:blipFill>
              <a:blip r:embed="rId4"/>
              <a:stretch>
                <a:fillRect/>
              </a:stretch>
            </p:blipFill>
            <p:spPr>
              <a:xfrm>
                <a:off x="46080" y="149400"/>
                <a:ext cx="8456760" cy="3670200"/>
              </a:xfrm>
              <a:prstGeom prst="rect">
                <a:avLst/>
              </a:prstGeom>
            </p:spPr>
          </p:pic>
        </mc:Fallback>
      </mc:AlternateContent>
    </p:spTree>
    <p:extLst>
      <p:ext uri="{BB962C8B-B14F-4D97-AF65-F5344CB8AC3E}">
        <p14:creationId xmlns:p14="http://schemas.microsoft.com/office/powerpoint/2010/main" val="26856333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6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831" y="914400"/>
            <a:ext cx="8963025" cy="471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mc:Choice xmlns:p14="http://schemas.microsoft.com/office/powerpoint/2010/main" Requires="p14">
          <p:contentPart p14:bwMode="auto" r:id="rId3">
            <p14:nvContentPartPr>
              <p14:cNvPr id="4" name="Ink 3"/>
              <p14:cNvContentPartPr/>
              <p14:nvPr/>
            </p14:nvContentPartPr>
            <p14:xfrm>
              <a:off x="2341440" y="1238400"/>
              <a:ext cx="6755400" cy="5564520"/>
            </p14:xfrm>
          </p:contentPart>
        </mc:Choice>
        <mc:Fallback>
          <p:pic>
            <p:nvPicPr>
              <p:cNvPr id="4" name="Ink 3"/>
              <p:cNvPicPr/>
              <p:nvPr/>
            </p:nvPicPr>
            <p:blipFill>
              <a:blip r:embed="rId4"/>
              <a:stretch>
                <a:fillRect/>
              </a:stretch>
            </p:blipFill>
            <p:spPr>
              <a:xfrm>
                <a:off x="2332080" y="1229040"/>
                <a:ext cx="6774120" cy="5583240"/>
              </a:xfrm>
              <a:prstGeom prst="rect">
                <a:avLst/>
              </a:prstGeom>
            </p:spPr>
          </p:pic>
        </mc:Fallback>
      </mc:AlternateContent>
    </p:spTree>
    <p:extLst>
      <p:ext uri="{BB962C8B-B14F-4D97-AF65-F5344CB8AC3E}">
        <p14:creationId xmlns:p14="http://schemas.microsoft.com/office/powerpoint/2010/main" val="9902123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4</Words>
  <Application>Microsoft Office PowerPoint</Application>
  <PresentationFormat>On-screen Show (4:3)</PresentationFormat>
  <Paragraphs>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REVIEW FOR CH 13</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Michele Beneducci</dc:creator>
  <cp:lastModifiedBy>Michele Beneducci</cp:lastModifiedBy>
  <cp:revision>4</cp:revision>
  <dcterms:created xsi:type="dcterms:W3CDTF">2015-01-22T16:33:33Z</dcterms:created>
  <dcterms:modified xsi:type="dcterms:W3CDTF">2015-01-22T18:23:33Z</dcterms:modified>
</cp:coreProperties>
</file>