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C40C-ED7C-4B57-A006-1B72E43CE89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READ THE LAB REPORT INFORMATION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:\mic pics\cell parts lab pics 0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648200" y="2743200"/>
            <a:ext cx="3581400" cy="3276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 0 CALIBRATING THE FIELD OF VIEW OF A LIGHT MICROSCOPE</a:t>
            </a:r>
          </a:p>
          <a:p>
            <a:r>
              <a:rPr lang="en-US" dirty="0" smtClean="0"/>
              <a:t>MEASURING WITH A MICROSCOPE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LAB ALLOWED CALIBRATION OF THE FIELD OF VIEW FOR MULTIPLE OBJECTIVES SO THAT ACCURATE MEASUREMENTS OF SPECIMENS CAN BE MADE IN FUTURE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LIGHT MICROSCOPE</a:t>
            </a:r>
          </a:p>
          <a:p>
            <a:r>
              <a:rPr lang="en-US" dirty="0" smtClean="0"/>
              <a:t>FIELD OF VIEW</a:t>
            </a:r>
          </a:p>
          <a:p>
            <a:r>
              <a:rPr lang="en-US" dirty="0" smtClean="0"/>
              <a:t>TYPES AND MAGNIFICATION OF 3 OBJECTIVES</a:t>
            </a:r>
          </a:p>
          <a:p>
            <a:r>
              <a:rPr lang="en-US" dirty="0" smtClean="0"/>
              <a:t>MICROMETER TO MILLIMETER</a:t>
            </a:r>
          </a:p>
          <a:p>
            <a:r>
              <a:rPr lang="en-US" dirty="0" smtClean="0"/>
              <a:t>HOW TO CALCULATE FIELD OF VIEW WITH A KNOWN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16589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981200"/>
                <a:gridCol w="3733800"/>
              </a:tblGrid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MAGNIFICATION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VIEW IN MICROMETERS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067104" cy="525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29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82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TITLE</vt:lpstr>
      <vt:lpstr>PURPOSE</vt:lpstr>
      <vt:lpstr>BACKGROUND</vt:lpstr>
      <vt:lpstr>DATA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6</cp:revision>
  <dcterms:created xsi:type="dcterms:W3CDTF">2013-09-16T12:24:43Z</dcterms:created>
  <dcterms:modified xsi:type="dcterms:W3CDTF">2014-09-15T18:38:17Z</dcterms:modified>
</cp:coreProperties>
</file>