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57" r:id="rId5"/>
    <p:sldId id="258" r:id="rId6"/>
    <p:sldId id="259" r:id="rId7"/>
    <p:sldId id="260" r:id="rId8"/>
    <p:sldId id="261" r:id="rId9"/>
    <p:sldId id="265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6" y="-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DC40C-ED7C-4B57-A006-1B72E43CE89B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1AF50-6ECC-4CED-AC28-2BDBA4155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116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DC40C-ED7C-4B57-A006-1B72E43CE89B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1AF50-6ECC-4CED-AC28-2BDBA4155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744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DC40C-ED7C-4B57-A006-1B72E43CE89B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1AF50-6ECC-4CED-AC28-2BDBA4155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349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DC40C-ED7C-4B57-A006-1B72E43CE89B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1AF50-6ECC-4CED-AC28-2BDBA4155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204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DC40C-ED7C-4B57-A006-1B72E43CE89B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1AF50-6ECC-4CED-AC28-2BDBA4155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962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DC40C-ED7C-4B57-A006-1B72E43CE89B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1AF50-6ECC-4CED-AC28-2BDBA4155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957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DC40C-ED7C-4B57-A006-1B72E43CE89B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1AF50-6ECC-4CED-AC28-2BDBA4155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720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DC40C-ED7C-4B57-A006-1B72E43CE89B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1AF50-6ECC-4CED-AC28-2BDBA4155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319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DC40C-ED7C-4B57-A006-1B72E43CE89B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1AF50-6ECC-4CED-AC28-2BDBA4155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368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DC40C-ED7C-4B57-A006-1B72E43CE89B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1AF50-6ECC-4CED-AC28-2BDBA4155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380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DC40C-ED7C-4B57-A006-1B72E43CE89B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1AF50-6ECC-4CED-AC28-2BDBA4155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723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DC40C-ED7C-4B57-A006-1B72E43CE89B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21AF50-6ECC-4CED-AC28-2BDBA4155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114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READ THE LAB REPORT INFORMATION</a:t>
            </a:r>
            <a:endParaRPr 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890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H:\mic pics\cell parts lab pics 04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762000"/>
            <a:ext cx="3454400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3"/>
          <p:cNvSpPr/>
          <p:nvPr/>
        </p:nvSpPr>
        <p:spPr>
          <a:xfrm>
            <a:off x="4648200" y="2743200"/>
            <a:ext cx="3581400" cy="32766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060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622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868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 0 CALIBRATING THE FIELD OF VIEW OF A LIGHT MICROSCOPE</a:t>
            </a:r>
          </a:p>
          <a:p>
            <a:r>
              <a:rPr lang="en-US" dirty="0" smtClean="0"/>
              <a:t>MEASURING WITH A MICROSCOPE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23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LAB ALLOWED CALIBRATION OF THE FIELD OF VIEW FOR MULTIPLE OBJECTIVES SO THAT ACCURATE MEASUREMENTS OF SPECIMENS CAN BE MADE IN FUTURE LABS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8845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COMPOUND LIGHT MICROSCOPE</a:t>
            </a:r>
          </a:p>
          <a:p>
            <a:r>
              <a:rPr lang="en-US" dirty="0" smtClean="0"/>
              <a:t>FIELD OF VIEW</a:t>
            </a:r>
          </a:p>
          <a:p>
            <a:r>
              <a:rPr lang="en-US" dirty="0" smtClean="0"/>
              <a:t>TYPES AND MAGNIFICATION OF 3 OBJECTIVES</a:t>
            </a:r>
          </a:p>
          <a:p>
            <a:r>
              <a:rPr lang="en-US" dirty="0" smtClean="0"/>
              <a:t>MICROMETER TO MILLIMETER</a:t>
            </a:r>
          </a:p>
          <a:p>
            <a:r>
              <a:rPr lang="en-US" dirty="0" smtClean="0"/>
              <a:t>HOW TO CALCULATE FIELD OF VIEW WITH A KNOWN OBJECT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926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6016589"/>
              </p:ext>
            </p:extLst>
          </p:nvPr>
        </p:nvGraphicFramePr>
        <p:xfrm>
          <a:off x="457200" y="1600200"/>
          <a:ext cx="82296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/>
                <a:gridCol w="1981200"/>
                <a:gridCol w="3733800"/>
              </a:tblGrid>
              <a:tr h="10287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LENS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MAGNIFICATION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FIELD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OF VIEW IN MICROMETERS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28700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28700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28700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3445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6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838200"/>
            <a:ext cx="8067104" cy="5250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82988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82</Words>
  <Application>Microsoft Office PowerPoint</Application>
  <PresentationFormat>On-screen Show (4:3)</PresentationFormat>
  <Paragraphs>17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TITLE</vt:lpstr>
      <vt:lpstr>PURPOSE</vt:lpstr>
      <vt:lpstr>BACKGROUND</vt:lpstr>
      <vt:lpstr>DATA</vt:lpstr>
      <vt:lpstr>CONCLUSION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Michele Beneducci</dc:creator>
  <cp:lastModifiedBy>Michele Beneducci</cp:lastModifiedBy>
  <cp:revision>6</cp:revision>
  <dcterms:created xsi:type="dcterms:W3CDTF">2013-09-16T12:24:43Z</dcterms:created>
  <dcterms:modified xsi:type="dcterms:W3CDTF">2014-09-15T18:38:17Z</dcterms:modified>
</cp:coreProperties>
</file>