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2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3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8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0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2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3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7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0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2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8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1001-C015-4CB6-94D4-D273EFBB77D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1DA7-658D-4932-9DD9-0DA0C8CB7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2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 13 REVIEW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9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9220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58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772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488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" y="209550"/>
            <a:ext cx="10454392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36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2957513"/>
            <a:ext cx="70294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977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657225"/>
            <a:ext cx="8582025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0987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38200"/>
            <a:ext cx="6553200" cy="588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288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 13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13 REVIEW</dc:title>
  <dc:creator>Michele Beneducci</dc:creator>
  <cp:lastModifiedBy>Michele Beneducci</cp:lastModifiedBy>
  <cp:revision>1</cp:revision>
  <dcterms:created xsi:type="dcterms:W3CDTF">2015-01-22T18:24:03Z</dcterms:created>
  <dcterms:modified xsi:type="dcterms:W3CDTF">2015-01-22T18:25:57Z</dcterms:modified>
</cp:coreProperties>
</file>