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6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4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1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1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4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7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3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7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9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722EC-8D1A-4F2D-81AA-F6B68D5F0335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3677-B77A-47D1-837A-63C2A54F4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4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Blood type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5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98308" name="Picture 2" descr="http://blogsci.com/images/ABO_blood_ty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53745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7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9728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97284" name="Picture 2" descr="http://learn.genetics.utah.edu/content/begin/traits/blood/images/mi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3733800" cy="627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30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6" name="Can 5"/>
          <p:cNvSpPr/>
          <p:nvPr/>
        </p:nvSpPr>
        <p:spPr>
          <a:xfrm>
            <a:off x="4876800" y="5334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7" name="Can 6"/>
          <p:cNvSpPr/>
          <p:nvPr/>
        </p:nvSpPr>
        <p:spPr>
          <a:xfrm>
            <a:off x="838200" y="6096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" name="Can 13"/>
          <p:cNvSpPr/>
          <p:nvPr/>
        </p:nvSpPr>
        <p:spPr>
          <a:xfrm>
            <a:off x="7086600" y="6096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6" name="Can 15"/>
          <p:cNvSpPr/>
          <p:nvPr/>
        </p:nvSpPr>
        <p:spPr>
          <a:xfrm>
            <a:off x="2971800" y="5334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7" name="Can 16"/>
          <p:cNvSpPr/>
          <p:nvPr/>
        </p:nvSpPr>
        <p:spPr>
          <a:xfrm>
            <a:off x="990600" y="25146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Can 17"/>
          <p:cNvSpPr/>
          <p:nvPr/>
        </p:nvSpPr>
        <p:spPr>
          <a:xfrm>
            <a:off x="990600" y="42672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9" name="Can 18"/>
          <p:cNvSpPr/>
          <p:nvPr/>
        </p:nvSpPr>
        <p:spPr>
          <a:xfrm>
            <a:off x="3048000" y="23622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" name="Can 19"/>
          <p:cNvSpPr/>
          <p:nvPr/>
        </p:nvSpPr>
        <p:spPr>
          <a:xfrm>
            <a:off x="3124200" y="41910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1" name="Can 20"/>
          <p:cNvSpPr/>
          <p:nvPr/>
        </p:nvSpPr>
        <p:spPr>
          <a:xfrm>
            <a:off x="5181600" y="23622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22" name="Can 21"/>
          <p:cNvSpPr/>
          <p:nvPr/>
        </p:nvSpPr>
        <p:spPr>
          <a:xfrm>
            <a:off x="5257800" y="41910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23" name="Can 22"/>
          <p:cNvSpPr/>
          <p:nvPr/>
        </p:nvSpPr>
        <p:spPr>
          <a:xfrm>
            <a:off x="7086600" y="22860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4" name="Can 23"/>
          <p:cNvSpPr/>
          <p:nvPr/>
        </p:nvSpPr>
        <p:spPr>
          <a:xfrm>
            <a:off x="7239000" y="40386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662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4876800" y="5334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28" name="Can 27"/>
          <p:cNvSpPr/>
          <p:nvPr/>
        </p:nvSpPr>
        <p:spPr>
          <a:xfrm>
            <a:off x="838200" y="1600200"/>
            <a:ext cx="1219200" cy="609600"/>
          </a:xfrm>
          <a:prstGeom prst="can">
            <a:avLst/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838200" y="6096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" name="Can 28"/>
          <p:cNvSpPr/>
          <p:nvPr/>
        </p:nvSpPr>
        <p:spPr>
          <a:xfrm>
            <a:off x="2971800" y="1524000"/>
            <a:ext cx="1219200" cy="609600"/>
          </a:xfrm>
          <a:prstGeom prst="ca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Can 15"/>
          <p:cNvSpPr/>
          <p:nvPr/>
        </p:nvSpPr>
        <p:spPr>
          <a:xfrm>
            <a:off x="2971800" y="5334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0" name="Can 29"/>
          <p:cNvSpPr/>
          <p:nvPr/>
        </p:nvSpPr>
        <p:spPr>
          <a:xfrm>
            <a:off x="7239000" y="3657600"/>
            <a:ext cx="1219200" cy="609600"/>
          </a:xfrm>
          <a:prstGeom prst="can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Can 13"/>
          <p:cNvSpPr/>
          <p:nvPr/>
        </p:nvSpPr>
        <p:spPr>
          <a:xfrm>
            <a:off x="7239000" y="26670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31" name="Can 30"/>
          <p:cNvSpPr/>
          <p:nvPr/>
        </p:nvSpPr>
        <p:spPr>
          <a:xfrm>
            <a:off x="4876800" y="1600200"/>
            <a:ext cx="1219200" cy="533400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U-Turn Arrow 31"/>
          <p:cNvSpPr/>
          <p:nvPr/>
        </p:nvSpPr>
        <p:spPr>
          <a:xfrm>
            <a:off x="1295400" y="228600"/>
            <a:ext cx="3962400" cy="304800"/>
          </a:xfrm>
          <a:prstGeom prst="utur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U-Turn Arrow 32"/>
          <p:cNvSpPr/>
          <p:nvPr/>
        </p:nvSpPr>
        <p:spPr>
          <a:xfrm>
            <a:off x="3429000" y="381000"/>
            <a:ext cx="1676400" cy="304800"/>
          </a:xfrm>
          <a:prstGeom prst="utur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an 33"/>
          <p:cNvSpPr/>
          <p:nvPr/>
        </p:nvSpPr>
        <p:spPr>
          <a:xfrm>
            <a:off x="838200" y="3581400"/>
            <a:ext cx="1219200" cy="609600"/>
          </a:xfrm>
          <a:prstGeom prst="can">
            <a:avLst/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838200" y="25908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6" name="Can 35"/>
          <p:cNvSpPr/>
          <p:nvPr/>
        </p:nvSpPr>
        <p:spPr>
          <a:xfrm>
            <a:off x="990600" y="5638800"/>
            <a:ext cx="1219200" cy="609600"/>
          </a:xfrm>
          <a:prstGeom prst="can">
            <a:avLst/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Can 36"/>
          <p:cNvSpPr/>
          <p:nvPr/>
        </p:nvSpPr>
        <p:spPr>
          <a:xfrm>
            <a:off x="990600" y="46482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8" name="Can 37"/>
          <p:cNvSpPr/>
          <p:nvPr/>
        </p:nvSpPr>
        <p:spPr>
          <a:xfrm>
            <a:off x="3124200" y="3581400"/>
            <a:ext cx="1219200" cy="609600"/>
          </a:xfrm>
          <a:prstGeom prst="ca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Can 38"/>
          <p:cNvSpPr/>
          <p:nvPr/>
        </p:nvSpPr>
        <p:spPr>
          <a:xfrm>
            <a:off x="3124200" y="25908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an 39"/>
          <p:cNvSpPr/>
          <p:nvPr/>
        </p:nvSpPr>
        <p:spPr>
          <a:xfrm>
            <a:off x="3048000" y="5562600"/>
            <a:ext cx="1219200" cy="609600"/>
          </a:xfrm>
          <a:prstGeom prst="ca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3048000" y="45720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2" name="Can 41"/>
          <p:cNvSpPr/>
          <p:nvPr/>
        </p:nvSpPr>
        <p:spPr>
          <a:xfrm>
            <a:off x="5105400" y="45720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43" name="Can 42"/>
          <p:cNvSpPr/>
          <p:nvPr/>
        </p:nvSpPr>
        <p:spPr>
          <a:xfrm>
            <a:off x="5105400" y="5638800"/>
            <a:ext cx="1219200" cy="533400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Can 43"/>
          <p:cNvSpPr/>
          <p:nvPr/>
        </p:nvSpPr>
        <p:spPr>
          <a:xfrm>
            <a:off x="5029200" y="2590800"/>
            <a:ext cx="1219200" cy="1600200"/>
          </a:xfrm>
          <a:prstGeom prst="can">
            <a:avLst/>
          </a:prstGeom>
          <a:solidFill>
            <a:schemeClr val="bg1">
              <a:lumMod val="95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AB</a:t>
            </a:r>
          </a:p>
        </p:txBody>
      </p:sp>
      <p:sp>
        <p:nvSpPr>
          <p:cNvPr id="45" name="Can 44"/>
          <p:cNvSpPr/>
          <p:nvPr/>
        </p:nvSpPr>
        <p:spPr>
          <a:xfrm>
            <a:off x="5029200" y="3657600"/>
            <a:ext cx="1219200" cy="533400"/>
          </a:xfrm>
          <a:prstGeom prst="ca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Can 45"/>
          <p:cNvSpPr/>
          <p:nvPr/>
        </p:nvSpPr>
        <p:spPr>
          <a:xfrm>
            <a:off x="7239000" y="5562600"/>
            <a:ext cx="1219200" cy="609600"/>
          </a:xfrm>
          <a:prstGeom prst="can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Can 46"/>
          <p:cNvSpPr/>
          <p:nvPr/>
        </p:nvSpPr>
        <p:spPr>
          <a:xfrm>
            <a:off x="7239000" y="45720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48" name="Can 47"/>
          <p:cNvSpPr/>
          <p:nvPr/>
        </p:nvSpPr>
        <p:spPr>
          <a:xfrm>
            <a:off x="7239000" y="1752600"/>
            <a:ext cx="1219200" cy="609600"/>
          </a:xfrm>
          <a:prstGeom prst="can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Can 48"/>
          <p:cNvSpPr/>
          <p:nvPr/>
        </p:nvSpPr>
        <p:spPr>
          <a:xfrm>
            <a:off x="7239000" y="762000"/>
            <a:ext cx="1219200" cy="1600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6808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962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altLang="en-US" smtClean="0"/>
              <a:t>If there is a color change, then there would be a reaction between the blood types. This would result in death to the recipient (the person receiving the transfusion)</a:t>
            </a:r>
          </a:p>
          <a:p>
            <a:r>
              <a:rPr lang="en-US" altLang="en-US" smtClean="0"/>
              <a:t>If the solution stays the same color, but gets lighter, this is not a color change</a:t>
            </a:r>
          </a:p>
          <a:p>
            <a:r>
              <a:rPr lang="en-US" altLang="en-US" smtClean="0"/>
              <a:t>Rinse all your cups and place upside down on paper towel</a:t>
            </a:r>
          </a:p>
        </p:txBody>
      </p:sp>
    </p:spTree>
    <p:extLst>
      <p:ext uri="{BB962C8B-B14F-4D97-AF65-F5344CB8AC3E}">
        <p14:creationId xmlns:p14="http://schemas.microsoft.com/office/powerpoint/2010/main" val="31853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smtClean="0"/>
          </a:p>
        </p:txBody>
      </p:sp>
      <p:graphicFrame>
        <p:nvGraphicFramePr>
          <p:cNvPr id="110719" name="Group 127"/>
          <p:cNvGraphicFramePr>
            <a:graphicFrameLocks noGrp="1"/>
          </p:cNvGraphicFramePr>
          <p:nvPr>
            <p:ph idx="4294967295"/>
          </p:nvPr>
        </p:nvGraphicFramePr>
        <p:xfrm>
          <a:off x="457200" y="1219200"/>
          <a:ext cx="8229600" cy="4910139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9826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AB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O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26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AB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26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en-US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defRPr sz="22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1pPr>
                      <a:lvl2pPr marL="274638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itchFamily="18" charset="2"/>
                        <a:defRPr sz="2100">
                          <a:solidFill>
                            <a:schemeClr val="tx2"/>
                          </a:solidFill>
                          <a:latin typeface="Gill Sans MT" pitchFamily="34" charset="0"/>
                        </a:defRPr>
                      </a:lvl2pPr>
                      <a:lvl3pPr marL="593725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itchFamily="18" charset="2"/>
                        <a:defRPr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3pPr>
                      <a:lvl4pPr marL="868363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4pPr>
                      <a:lvl5pPr marL="11430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5pPr>
                      <a:lvl6pPr marL="16002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6pPr>
                      <a:lvl7pPr marL="20574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7pPr>
                      <a:lvl8pPr marL="2514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8pPr>
                      <a:lvl9pPr marL="29718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Gill Sans MT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09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49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101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Blood type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type lab</dc:title>
  <dc:creator>Michele Beneducci</dc:creator>
  <cp:lastModifiedBy>Michele Beneducci</cp:lastModifiedBy>
  <cp:revision>1</cp:revision>
  <dcterms:created xsi:type="dcterms:W3CDTF">2014-01-06T20:12:51Z</dcterms:created>
  <dcterms:modified xsi:type="dcterms:W3CDTF">2014-01-06T20:15:31Z</dcterms:modified>
</cp:coreProperties>
</file>