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7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9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1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0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0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2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9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5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63F4E-E277-4DC1-AF32-888810C3FF68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2CD29-EDD5-4AC0-96FB-77386108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8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line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7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test to see how many people pay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4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you come in on Thursday, hand me a small piece of paper with your name on it.</a:t>
            </a:r>
          </a:p>
          <a:p>
            <a:r>
              <a:rPr lang="en-US" dirty="0" smtClean="0"/>
              <a:t>Do not tell your friends! Why? Because every person that hands in a piece of paper with their name gets to SPLIT the extra credit points. Therefore, the less people that give their name, the more points YOU get. (I want to get a rough estimate of the number of people that are copying from friends during the day- that is the point of this “test”</a:t>
            </a:r>
          </a:p>
          <a:p>
            <a:r>
              <a:rPr lang="en-US" dirty="0" smtClean="0"/>
              <a:t>The next slide is the info for the timeline lab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7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7346"/>
              </p:ext>
            </p:extLst>
          </p:nvPr>
        </p:nvGraphicFramePr>
        <p:xfrm>
          <a:off x="1828800" y="762000"/>
          <a:ext cx="5486400" cy="533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8379"/>
                <a:gridCol w="3818021"/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MYA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event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4600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FORMATION OF EARTH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FORMATION OF THE MOON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OLDEST PROKARYOTIC FOSSILS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ATMOSPHERIC OXYGEN BEGINS TO ACCUMULATE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OLDEST EUKARYOTIC FOSSILS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SIMPLE MULTICELLULAR ORGANISMS EVOLVE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PLANTS BEGIN ON LAND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AMPHIBIANS APPEAR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FIRST INSECTS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REPTILES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FIRST DINOSAURS AND MAMMALS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BIRDS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FIRST FLOWERING PLANTS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LESS THAN 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MODERN HUMANS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INDUSTRIAL REVOLUTION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8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181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Time line lab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line lab</dc:title>
  <dc:creator>Michele Beneducci</dc:creator>
  <cp:lastModifiedBy>Michele Beneducci</cp:lastModifiedBy>
  <cp:revision>1</cp:revision>
  <dcterms:created xsi:type="dcterms:W3CDTF">2014-03-26T18:55:18Z</dcterms:created>
  <dcterms:modified xsi:type="dcterms:W3CDTF">2014-03-26T19:02:43Z</dcterms:modified>
</cp:coreProperties>
</file>