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41" d="100"/>
          <a:sy n="41" d="100"/>
        </p:scale>
        <p:origin x="60"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4/18/2016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4/18/2016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Categories for Activity</a:t>
            </a:r>
            <a:endParaRPr lang="en-US" sz="6600" dirty="0"/>
          </a:p>
        </p:txBody>
      </p:sp>
      <p:sp>
        <p:nvSpPr>
          <p:cNvPr id="3" name="TextBox 2"/>
          <p:cNvSpPr txBox="1"/>
          <p:nvPr/>
        </p:nvSpPr>
        <p:spPr>
          <a:xfrm>
            <a:off x="1148862" y="3001108"/>
            <a:ext cx="9167446" cy="3477875"/>
          </a:xfrm>
          <a:prstGeom prst="rect">
            <a:avLst/>
          </a:prstGeom>
          <a:noFill/>
        </p:spPr>
        <p:txBody>
          <a:bodyPr wrap="square" rtlCol="0">
            <a:spAutoFit/>
          </a:bodyPr>
          <a:lstStyle/>
          <a:p>
            <a:r>
              <a:rPr lang="en-US" sz="4400" dirty="0" smtClean="0"/>
              <a:t>Facts on Suicide</a:t>
            </a:r>
          </a:p>
          <a:p>
            <a:r>
              <a:rPr lang="en-US" sz="4400" dirty="0" smtClean="0"/>
              <a:t>Suicide Myths</a:t>
            </a:r>
          </a:p>
          <a:p>
            <a:r>
              <a:rPr lang="en-US" sz="4400" dirty="0" smtClean="0"/>
              <a:t>Students who Are At Higher Risk</a:t>
            </a:r>
          </a:p>
          <a:p>
            <a:r>
              <a:rPr lang="en-US" sz="4400" dirty="0" smtClean="0"/>
              <a:t>Warning Signs of Suicide</a:t>
            </a:r>
          </a:p>
          <a:p>
            <a:r>
              <a:rPr lang="en-US" sz="4400" dirty="0" smtClean="0"/>
              <a:t>Verbal Signs of Suicide</a:t>
            </a:r>
            <a:endParaRPr lang="en-US" sz="4400" dirty="0"/>
          </a:p>
        </p:txBody>
      </p:sp>
    </p:spTree>
    <p:extLst>
      <p:ext uri="{BB962C8B-B14F-4D97-AF65-F5344CB8AC3E}">
        <p14:creationId xmlns:p14="http://schemas.microsoft.com/office/powerpoint/2010/main" val="3417435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Facts on Suicide</a:t>
            </a:r>
            <a:endParaRPr lang="en-US" dirty="0"/>
          </a:p>
        </p:txBody>
      </p:sp>
      <p:sp>
        <p:nvSpPr>
          <p:cNvPr id="3" name="Subtitle 2"/>
          <p:cNvSpPr>
            <a:spLocks noGrp="1"/>
          </p:cNvSpPr>
          <p:nvPr>
            <p:ph type="subTitle" idx="1"/>
          </p:nvPr>
        </p:nvSpPr>
        <p:spPr/>
        <p:txBody>
          <a:bodyPr>
            <a:noAutofit/>
          </a:bodyPr>
          <a:lstStyle/>
          <a:p>
            <a:r>
              <a:rPr lang="en-US" sz="3600" dirty="0" smtClean="0"/>
              <a:t>Will give general information that could help you understand the seriousness of the problem</a:t>
            </a:r>
            <a:endParaRPr lang="en-US" sz="3600" dirty="0"/>
          </a:p>
        </p:txBody>
      </p:sp>
    </p:spTree>
    <p:extLst>
      <p:ext uri="{BB962C8B-B14F-4D97-AF65-F5344CB8AC3E}">
        <p14:creationId xmlns:p14="http://schemas.microsoft.com/office/powerpoint/2010/main" val="1081741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Suicide Myths</a:t>
            </a:r>
            <a:endParaRPr lang="en-US" dirty="0"/>
          </a:p>
        </p:txBody>
      </p:sp>
      <p:sp>
        <p:nvSpPr>
          <p:cNvPr id="3" name="Subtitle 2"/>
          <p:cNvSpPr>
            <a:spLocks noGrp="1"/>
          </p:cNvSpPr>
          <p:nvPr>
            <p:ph type="subTitle" idx="1"/>
          </p:nvPr>
        </p:nvSpPr>
        <p:spPr/>
        <p:txBody>
          <a:bodyPr>
            <a:noAutofit/>
          </a:bodyPr>
          <a:lstStyle/>
          <a:p>
            <a:r>
              <a:rPr lang="en-US" sz="4000" dirty="0" smtClean="0"/>
              <a:t>Are statements or beliefs that people believe about suicide, but are NOT true</a:t>
            </a:r>
            <a:endParaRPr lang="en-US" sz="4000" dirty="0"/>
          </a:p>
        </p:txBody>
      </p:sp>
    </p:spTree>
    <p:extLst>
      <p:ext uri="{BB962C8B-B14F-4D97-AF65-F5344CB8AC3E}">
        <p14:creationId xmlns:p14="http://schemas.microsoft.com/office/powerpoint/2010/main" val="75903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Who Are At Higher Risk</a:t>
            </a:r>
            <a:endParaRPr lang="en-US" dirty="0"/>
          </a:p>
        </p:txBody>
      </p:sp>
      <p:sp>
        <p:nvSpPr>
          <p:cNvPr id="3" name="Content Placeholder 2"/>
          <p:cNvSpPr>
            <a:spLocks noGrp="1"/>
          </p:cNvSpPr>
          <p:nvPr>
            <p:ph idx="1"/>
          </p:nvPr>
        </p:nvSpPr>
        <p:spPr/>
        <p:txBody>
          <a:bodyPr>
            <a:normAutofit/>
          </a:bodyPr>
          <a:lstStyle/>
          <a:p>
            <a:r>
              <a:rPr lang="en-US" sz="2800" dirty="0"/>
              <a:t>o</a:t>
            </a:r>
            <a:r>
              <a:rPr lang="en-US" sz="2800" dirty="0" smtClean="0"/>
              <a:t>f </a:t>
            </a:r>
            <a:r>
              <a:rPr lang="en-US" sz="2800" dirty="0" smtClean="0"/>
              <a:t>suicide are groups of students “statistically” at a higher risk of attempting suicide.  That doesn’t mean that if a student is a member of the group, they are automatically suicidal.  Nor does it mean that if they are not members of the group, they are not suicidal.  It means that when statistics are compiled on teenagers who attempt suicide, results show that these teens are often members of at least one of these risk groups.</a:t>
            </a:r>
            <a:endParaRPr lang="en-US" sz="2800" dirty="0"/>
          </a:p>
        </p:txBody>
      </p:sp>
    </p:spTree>
    <p:extLst>
      <p:ext uri="{BB962C8B-B14F-4D97-AF65-F5344CB8AC3E}">
        <p14:creationId xmlns:p14="http://schemas.microsoft.com/office/powerpoint/2010/main" val="1636232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Warning Signs of Suicide</a:t>
            </a:r>
            <a:endParaRPr lang="en-US" dirty="0"/>
          </a:p>
        </p:txBody>
      </p:sp>
      <p:sp>
        <p:nvSpPr>
          <p:cNvPr id="3" name="Subtitle 2"/>
          <p:cNvSpPr>
            <a:spLocks noGrp="1"/>
          </p:cNvSpPr>
          <p:nvPr>
            <p:ph type="subTitle" idx="1"/>
          </p:nvPr>
        </p:nvSpPr>
        <p:spPr/>
        <p:txBody>
          <a:bodyPr>
            <a:noAutofit/>
          </a:bodyPr>
          <a:lstStyle/>
          <a:p>
            <a:r>
              <a:rPr lang="en-US" sz="2400" dirty="0" smtClean="0"/>
              <a:t>Are clues given before someone attempts to kill themselves.  Remember:  suicidal individuals do not want to die, they want their problems to end.  They often give out these warning signs before a suicide attempt.</a:t>
            </a:r>
            <a:endParaRPr lang="en-US" sz="2400" dirty="0"/>
          </a:p>
        </p:txBody>
      </p:sp>
    </p:spTree>
    <p:extLst>
      <p:ext uri="{BB962C8B-B14F-4D97-AF65-F5344CB8AC3E}">
        <p14:creationId xmlns:p14="http://schemas.microsoft.com/office/powerpoint/2010/main" val="1664119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Verbal Signs of Suicide</a:t>
            </a:r>
            <a:endParaRPr lang="en-US" dirty="0"/>
          </a:p>
        </p:txBody>
      </p:sp>
      <p:sp>
        <p:nvSpPr>
          <p:cNvPr id="3" name="Subtitle 2"/>
          <p:cNvSpPr>
            <a:spLocks noGrp="1"/>
          </p:cNvSpPr>
          <p:nvPr>
            <p:ph type="subTitle" idx="1"/>
          </p:nvPr>
        </p:nvSpPr>
        <p:spPr/>
        <p:txBody>
          <a:bodyPr>
            <a:noAutofit/>
          </a:bodyPr>
          <a:lstStyle/>
          <a:p>
            <a:r>
              <a:rPr lang="en-US" sz="4400" dirty="0" smtClean="0"/>
              <a:t>Are statements that hint at someone’s suicidal feelings or intentions.</a:t>
            </a:r>
            <a:endParaRPr lang="en-US" sz="4400" dirty="0"/>
          </a:p>
        </p:txBody>
      </p:sp>
    </p:spTree>
    <p:extLst>
      <p:ext uri="{BB962C8B-B14F-4D97-AF65-F5344CB8AC3E}">
        <p14:creationId xmlns:p14="http://schemas.microsoft.com/office/powerpoint/2010/main" val="4079666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21</TotalTime>
  <Words>204</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Wingdings 2</vt:lpstr>
      <vt:lpstr>Quotable</vt:lpstr>
      <vt:lpstr>Categories for Activity</vt:lpstr>
      <vt:lpstr>Facts on Suicide</vt:lpstr>
      <vt:lpstr>Suicide Myths</vt:lpstr>
      <vt:lpstr>Students Who Are At Higher Risk</vt:lpstr>
      <vt:lpstr>Warning Signs of Suicide</vt:lpstr>
      <vt:lpstr>Verbal Signs of Suicide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Facts on Suicide</dc:title>
  <dc:creator>D Kessel</dc:creator>
  <cp:lastModifiedBy>D Kessel</cp:lastModifiedBy>
  <cp:revision>3</cp:revision>
  <dcterms:created xsi:type="dcterms:W3CDTF">2016-04-13T13:03:23Z</dcterms:created>
  <dcterms:modified xsi:type="dcterms:W3CDTF">2016-04-18T11:51:38Z</dcterms:modified>
</cp:coreProperties>
</file>