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 id="2147483667" r:id="rId3"/>
    <p:sldMasterId id="2147483668" r:id="rId4"/>
    <p:sldMasterId id="2147483669" r:id="rId5"/>
    <p:sldMasterId id="2147483670" r:id="rId6"/>
    <p:sldMasterId id="2147483671" r:id="rId7"/>
  </p:sldMasterIdLst>
  <p:notesMasterIdLst>
    <p:notesMasterId r:id="rId12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Lst>
  <p:sldSz cx="9144000" cy="5143500" type="screen16x9"/>
  <p:notesSz cx="6858000" cy="9144000"/>
  <p:embeddedFontLst>
    <p:embeddedFont>
      <p:font typeface="Cabin"/>
      <p:regular r:id="rId123"/>
      <p:bold r:id="rId124"/>
      <p:italic r:id="rId125"/>
      <p:boldItalic r:id="rId126"/>
    </p:embeddedFont>
    <p:embeddedFont>
      <p:font typeface="Domine" panose="020B0604020202020204" charset="0"/>
      <p:regular r:id="rId127"/>
      <p:bold r:id="rId128"/>
    </p:embeddedFont>
    <p:embeddedFont>
      <p:font typeface="Bookman Old Style" panose="02050604050505020204" pitchFamily="18" charset="0"/>
      <p:regular r:id="rId129"/>
      <p:bold r:id="rId130"/>
      <p:italic r:id="rId131"/>
      <p:boldItalic r:id="rId132"/>
    </p:embeddedFont>
    <p:embeddedFont>
      <p:font typeface="Source Sans Pro" panose="020B0604020202020204" charset="0"/>
      <p:regular r:id="rId133"/>
      <p:bold r:id="rId134"/>
      <p:italic r:id="rId135"/>
      <p:boldItalic r:id="rId1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8A1873-F8F3-4B71-B412-C56623CE9236}">
  <a:tblStyle styleId="{098A1873-F8F3-4B71-B412-C56623CE9236}"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72"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font" Target="fonts/font11.fntdata"/><Relationship Id="rId138" Type="http://schemas.openxmlformats.org/officeDocument/2006/relationships/viewProps" Target="viewProp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font" Target="fonts/font1.fntdata"/><Relationship Id="rId128" Type="http://schemas.openxmlformats.org/officeDocument/2006/relationships/font" Target="fonts/font6.fntdata"/><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font" Target="fonts/font12.fntdata"/><Relationship Id="rId13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font" Target="fonts/font2.fntdata"/><Relationship Id="rId129" Type="http://schemas.openxmlformats.org/officeDocument/2006/relationships/font" Target="fonts/font7.fntdata"/><Relationship Id="rId13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font" Target="fonts/font10.fntdata"/><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font" Target="fonts/font5.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notesMaster" Target="notesMasters/notesMaster1.xml"/><Relationship Id="rId130" Type="http://schemas.openxmlformats.org/officeDocument/2006/relationships/font" Target="fonts/font8.fntdata"/><Relationship Id="rId135"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font" Target="fonts/font3.fntdata"/><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font" Target="fonts/font9.fntdata"/><Relationship Id="rId136" Type="http://schemas.openxmlformats.org/officeDocument/2006/relationships/font" Target="fonts/font14.fntdata"/><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44303541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9410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0043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849" name="Shape 8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90825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Shape 85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856" name="Shape 8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9322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Shape 86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863" name="Shape 8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15088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Shape 86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870" name="Shape 8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9969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876" name="Shape 8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329369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Shape 8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882" name="Shape 8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0110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Shape 88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888" name="Shape 8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143373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Shape 89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894" name="Shape 8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72281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Shape 8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900" name="Shape 9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43615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Shape 90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907" name="Shape 9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0635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3040496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Shape 91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914" name="Shape 9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304297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Shape 91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920" name="Shape 9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671577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Shape 9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7" name="Shape 9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8593136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Shape 9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3" name="Shape 9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992081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Shape 9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9" name="Shape 9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6922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79538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5745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183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450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30475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81451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9628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97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36816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07286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07621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290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03388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34838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4268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544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190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3810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Amonium chloride, carbonic acid (soda) salt in hot water, lithium ion batteries</a:t>
            </a:r>
          </a:p>
        </p:txBody>
      </p:sp>
    </p:spTree>
    <p:extLst>
      <p:ext uri="{BB962C8B-B14F-4D97-AF65-F5344CB8AC3E}">
        <p14:creationId xmlns:p14="http://schemas.microsoft.com/office/powerpoint/2010/main" val="404233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15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395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4061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9131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17601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95190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9626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538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357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8197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7864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93772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426" name="Shape 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4367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3" name="Shape 4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02845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609201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965641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28887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1" name="Shape 4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824763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7" name="Shape 4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84602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9" name="Shape 4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31650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7" name="Shape 4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042282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3" name="Shape 4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11954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47491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9" name="Shape 4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21951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6" name="Shape 5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297704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Shape 5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443175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1" name="Shape 5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059044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38005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534" name="Shape 5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6092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0" name="Shape 5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957383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548" name="Shape 5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0529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4" name="Shape 5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374697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3" name="Shape 5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18651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941821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0" name="Shape 5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562332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0" name="Shape 5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88161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6" name="Shape 5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804502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3" name="Shape 5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268990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0" name="Shape 6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396871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606" name="Shape 6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5663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613" name="Shape 6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86504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Shape 619"/>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620" name="Shape 6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08438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630" name="Shape 6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1744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7" name="Shape 6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29726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41379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644" name="Shape 6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667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651" name="Shape 6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18089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658" name="Shape 6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1937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666" name="Shape 6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84562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673" name="Shape 6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74059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0" name="Shape 6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536844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7" name="Shape 6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577703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4" name="Shape 6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092135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1" name="Shape 7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179468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8" name="Shape 7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4256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35681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4" name="Shape 7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703686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1" name="Shape 7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324339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Shape 7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9" name="Shape 7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878171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7" name="Shape 7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115873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743" name="Shape 7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71895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750" name="Shape 7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05036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Shape 75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757" name="Shape 7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59080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764" name="Shape 7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8321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Shape 7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771" name="Shape 7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8783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Shape 77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778" name="Shape 7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8041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385"/>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304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Shape 78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784" name="Shape 7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66923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791" name="Shape 7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151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797" name="Shape 7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83498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803" name="Shape 8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68440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Shape 80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809" name="Shape 8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82795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816" name="Shape 8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73189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2" name="Shape 8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856669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Shape 82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828" name="Shape 8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63833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Shape 83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835" name="Shape 8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08910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Shape 84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842" name="Shape 8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3905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171450"/>
            <a:ext cx="8229600" cy="685800"/>
          </a:xfrm>
          <a:prstGeom prst="rect">
            <a:avLst/>
          </a:prstGeom>
          <a:noFill/>
          <a:ln>
            <a:noFill/>
          </a:ln>
        </p:spPr>
        <p:txBody>
          <a:bodyPr wrap="square" lIns="91425" tIns="91425" rIns="91425" bIns="91425" anchor="b" anchorCtr="0"/>
          <a:lstStyle>
            <a:lvl1pPr lvl="0" algn="l" rtl="0">
              <a:spcBef>
                <a:spcPts val="0"/>
              </a:spcBef>
              <a:spcAft>
                <a:spcPts val="0"/>
              </a:spcAft>
              <a:buSzPct val="43750"/>
              <a:defRPr sz="3200">
                <a:solidFill>
                  <a:schemeClr val="dk2"/>
                </a:solidFill>
                <a:latin typeface="Domine"/>
                <a:ea typeface="Domine"/>
                <a:cs typeface="Domine"/>
                <a:sym typeface="Domine"/>
              </a:defRPr>
            </a:lvl1pPr>
            <a:lvl2pPr lvl="1" algn="l" rtl="0">
              <a:spcBef>
                <a:spcPts val="0"/>
              </a:spcBef>
              <a:spcAft>
                <a:spcPts val="0"/>
              </a:spcAft>
              <a:buSzPct val="43750"/>
              <a:defRPr sz="3200">
                <a:solidFill>
                  <a:schemeClr val="dk2"/>
                </a:solidFill>
                <a:latin typeface="Domine"/>
                <a:ea typeface="Domine"/>
                <a:cs typeface="Domine"/>
                <a:sym typeface="Domine"/>
              </a:defRPr>
            </a:lvl2pPr>
            <a:lvl3pPr lvl="2" algn="l" rtl="0">
              <a:spcBef>
                <a:spcPts val="0"/>
              </a:spcBef>
              <a:spcAft>
                <a:spcPts val="0"/>
              </a:spcAft>
              <a:buSzPct val="43750"/>
              <a:defRPr sz="3200">
                <a:solidFill>
                  <a:schemeClr val="dk2"/>
                </a:solidFill>
                <a:latin typeface="Domine"/>
                <a:ea typeface="Domine"/>
                <a:cs typeface="Domine"/>
                <a:sym typeface="Domine"/>
              </a:defRPr>
            </a:lvl3pPr>
            <a:lvl4pPr lvl="3" algn="l" rtl="0">
              <a:spcBef>
                <a:spcPts val="0"/>
              </a:spcBef>
              <a:spcAft>
                <a:spcPts val="0"/>
              </a:spcAft>
              <a:buSzPct val="43750"/>
              <a:defRPr sz="3200">
                <a:solidFill>
                  <a:schemeClr val="dk2"/>
                </a:solidFill>
                <a:latin typeface="Domine"/>
                <a:ea typeface="Domine"/>
                <a:cs typeface="Domine"/>
                <a:sym typeface="Domine"/>
              </a:defRPr>
            </a:lvl4pPr>
            <a:lvl5pPr lvl="4" algn="l" rtl="0">
              <a:spcBef>
                <a:spcPts val="0"/>
              </a:spcBef>
              <a:spcAft>
                <a:spcPts val="0"/>
              </a:spcAft>
              <a:buSzPct val="43750"/>
              <a:defRPr sz="3200">
                <a:solidFill>
                  <a:schemeClr val="dk2"/>
                </a:solidFill>
                <a:latin typeface="Domine"/>
                <a:ea typeface="Domine"/>
                <a:cs typeface="Domine"/>
                <a:sym typeface="Domine"/>
              </a:defRPr>
            </a:lvl5pPr>
            <a:lvl6pPr marL="457200" lvl="5" algn="l" rtl="0">
              <a:spcBef>
                <a:spcPts val="0"/>
              </a:spcBef>
              <a:spcAft>
                <a:spcPts val="0"/>
              </a:spcAft>
              <a:buSzPct val="43750"/>
              <a:defRPr sz="3200">
                <a:solidFill>
                  <a:schemeClr val="dk2"/>
                </a:solidFill>
                <a:latin typeface="Domine"/>
                <a:ea typeface="Domine"/>
                <a:cs typeface="Domine"/>
                <a:sym typeface="Domine"/>
              </a:defRPr>
            </a:lvl6pPr>
            <a:lvl7pPr marL="914400" lvl="6" algn="l" rtl="0">
              <a:spcBef>
                <a:spcPts val="0"/>
              </a:spcBef>
              <a:spcAft>
                <a:spcPts val="0"/>
              </a:spcAft>
              <a:buSzPct val="43750"/>
              <a:defRPr sz="3200">
                <a:solidFill>
                  <a:schemeClr val="dk2"/>
                </a:solidFill>
                <a:latin typeface="Domine"/>
                <a:ea typeface="Domine"/>
                <a:cs typeface="Domine"/>
                <a:sym typeface="Domine"/>
              </a:defRPr>
            </a:lvl7pPr>
            <a:lvl8pPr marL="1371600" lvl="7" algn="l" rtl="0">
              <a:spcBef>
                <a:spcPts val="0"/>
              </a:spcBef>
              <a:spcAft>
                <a:spcPts val="0"/>
              </a:spcAft>
              <a:buSzPct val="43750"/>
              <a:defRPr sz="3200">
                <a:solidFill>
                  <a:schemeClr val="dk2"/>
                </a:solidFill>
                <a:latin typeface="Domine"/>
                <a:ea typeface="Domine"/>
                <a:cs typeface="Domine"/>
                <a:sym typeface="Domine"/>
              </a:defRPr>
            </a:lvl8pPr>
            <a:lvl9pPr marL="1828800" lvl="8" algn="l" rtl="0">
              <a:spcBef>
                <a:spcPts val="0"/>
              </a:spcBef>
              <a:spcAft>
                <a:spcPts val="0"/>
              </a:spcAft>
              <a:buSzPct val="43750"/>
              <a:defRPr sz="3200">
                <a:solidFill>
                  <a:schemeClr val="dk2"/>
                </a:solidFill>
                <a:latin typeface="Domine"/>
                <a:ea typeface="Domine"/>
                <a:cs typeface="Domine"/>
                <a:sym typeface="Domine"/>
              </a:defRPr>
            </a:lvl9pPr>
          </a:lstStyle>
          <a:p>
            <a:endParaRPr/>
          </a:p>
        </p:txBody>
      </p:sp>
      <p:sp>
        <p:nvSpPr>
          <p:cNvPr id="61" name="Shape 61"/>
          <p:cNvSpPr txBox="1">
            <a:spLocks noGrp="1"/>
          </p:cNvSpPr>
          <p:nvPr>
            <p:ph type="body" idx="1"/>
          </p:nvPr>
        </p:nvSpPr>
        <p:spPr>
          <a:xfrm>
            <a:off x="457200" y="914400"/>
            <a:ext cx="4041600" cy="3703200"/>
          </a:xfrm>
          <a:prstGeom prst="rect">
            <a:avLst/>
          </a:prstGeom>
          <a:noFill/>
          <a:ln>
            <a:noFill/>
          </a:ln>
        </p:spPr>
        <p:txBody>
          <a:bodyPr wrap="square" lIns="91425" tIns="91425" rIns="91425" bIns="91425" anchor="t" anchorCtr="0"/>
          <a:lstStyle>
            <a:lvl1pPr marL="273050" lvl="0" indent="-147574" algn="l" rtl="0">
              <a:spcBef>
                <a:spcPts val="600"/>
              </a:spcBef>
              <a:spcAft>
                <a:spcPts val="0"/>
              </a:spcAft>
              <a:buClr>
                <a:schemeClr val="accent1"/>
              </a:buClr>
              <a:buSzPct val="53846"/>
              <a:buFont typeface="Noto Symbol"/>
              <a:buChar char="●"/>
              <a:defRPr sz="2600">
                <a:solidFill>
                  <a:schemeClr val="dk1"/>
                </a:solidFill>
                <a:latin typeface="Cabin"/>
                <a:ea typeface="Cabin"/>
                <a:cs typeface="Cabin"/>
                <a:sym typeface="Cabin"/>
              </a:defRPr>
            </a:lvl1pPr>
            <a:lvl2pPr marL="547687" lvl="1" indent="-169989" algn="l" rtl="0">
              <a:spcBef>
                <a:spcPts val="500"/>
              </a:spcBef>
              <a:spcAft>
                <a:spcPts val="0"/>
              </a:spcAft>
              <a:buClr>
                <a:schemeClr val="accent2"/>
              </a:buClr>
              <a:buSzPct val="60869"/>
              <a:buFont typeface="Noto Symbol"/>
              <a:buChar char="●"/>
              <a:defRPr sz="2300">
                <a:solidFill>
                  <a:schemeClr val="dk2"/>
                </a:solidFill>
                <a:latin typeface="Cabin"/>
                <a:ea typeface="Cabin"/>
                <a:cs typeface="Cabin"/>
                <a:sym typeface="Cabin"/>
              </a:defRPr>
            </a:lvl2pPr>
            <a:lvl3pPr marL="822325" lvl="2" indent="-141605" algn="l" rtl="0">
              <a:spcBef>
                <a:spcPts val="500"/>
              </a:spcBef>
              <a:spcAft>
                <a:spcPts val="0"/>
              </a:spcAft>
              <a:buClr>
                <a:srgbClr val="BCBCBC"/>
              </a:buClr>
              <a:buSzPct val="70000"/>
              <a:buFont typeface="Noto Symbol"/>
              <a:buChar char="●"/>
              <a:defRPr sz="2000">
                <a:solidFill>
                  <a:schemeClr val="dk1"/>
                </a:solidFill>
                <a:latin typeface="Cabin"/>
                <a:ea typeface="Cabin"/>
                <a:cs typeface="Cabin"/>
                <a:sym typeface="Cabin"/>
              </a:defRPr>
            </a:lvl3pPr>
            <a:lvl4pPr marL="1096962" lvl="3" indent="-153352" algn="l" rtl="0">
              <a:spcBef>
                <a:spcPts val="400"/>
              </a:spcBef>
              <a:spcAft>
                <a:spcPts val="0"/>
              </a:spcAft>
              <a:buClr>
                <a:srgbClr val="8BA2B4"/>
              </a:buClr>
              <a:buFont typeface="Noto Symbol"/>
              <a:buChar char="◻"/>
              <a:defRPr>
                <a:solidFill>
                  <a:schemeClr val="dk1"/>
                </a:solidFill>
                <a:latin typeface="Cabin"/>
                <a:ea typeface="Cabin"/>
                <a:cs typeface="Cabin"/>
                <a:sym typeface="Cabin"/>
              </a:defRPr>
            </a:lvl4pPr>
            <a:lvl5pPr marL="1371600" lvl="4" indent="-157480" algn="l" rtl="0">
              <a:spcBef>
                <a:spcPts val="300"/>
              </a:spcBef>
              <a:spcAft>
                <a:spcPts val="0"/>
              </a:spcAft>
              <a:buClr>
                <a:schemeClr val="accent2"/>
              </a:buClr>
              <a:buSzPct val="87500"/>
              <a:buFont typeface="Noto Symbol"/>
              <a:buChar char="◻"/>
              <a:defRPr sz="1600">
                <a:solidFill>
                  <a:schemeClr val="dk1"/>
                </a:solidFill>
                <a:latin typeface="Cabin"/>
                <a:ea typeface="Cabin"/>
                <a:cs typeface="Cabin"/>
                <a:sym typeface="Cabin"/>
              </a:defRPr>
            </a:lvl5pPr>
            <a:lvl6pPr marL="1645920" lvl="5" indent="-109220" algn="l" rtl="0">
              <a:spcBef>
                <a:spcPts val="300"/>
              </a:spcBef>
              <a:buClr>
                <a:srgbClr val="8BA1B3"/>
              </a:buClr>
              <a:buSzPct val="87500"/>
              <a:buFont typeface="Noto Symbol"/>
              <a:buChar char="●"/>
              <a:defRPr sz="1600">
                <a:solidFill>
                  <a:schemeClr val="dk1"/>
                </a:solidFill>
                <a:latin typeface="Cabin"/>
                <a:ea typeface="Cabin"/>
                <a:cs typeface="Cabin"/>
                <a:sym typeface="Cabin"/>
              </a:defRPr>
            </a:lvl6pPr>
            <a:lvl7pPr marL="1828800" lvl="6" indent="-123825" algn="l" rtl="0">
              <a:spcBef>
                <a:spcPts val="300"/>
              </a:spcBef>
              <a:buClr>
                <a:srgbClr val="646C8F"/>
              </a:buClr>
              <a:buSzPct val="100000"/>
              <a:buFont typeface="Noto Symbol"/>
              <a:buChar char="●"/>
              <a:defRPr sz="1400">
                <a:solidFill>
                  <a:schemeClr val="dk1"/>
                </a:solidFill>
                <a:latin typeface="Cabin"/>
                <a:ea typeface="Cabin"/>
                <a:cs typeface="Cabin"/>
                <a:sym typeface="Cabin"/>
              </a:defRPr>
            </a:lvl7pPr>
            <a:lvl8pPr marL="2011679" lvl="7" indent="-116204" algn="l" rtl="0">
              <a:spcBef>
                <a:spcPts val="300"/>
              </a:spcBef>
              <a:buClr>
                <a:srgbClr val="BABABA"/>
              </a:buClr>
              <a:buSzPct val="100000"/>
              <a:buFont typeface="Noto Symbol"/>
              <a:buChar char="●"/>
              <a:defRPr sz="1400">
                <a:solidFill>
                  <a:schemeClr val="dk1"/>
                </a:solidFill>
                <a:latin typeface="Cabin"/>
                <a:ea typeface="Cabin"/>
                <a:cs typeface="Cabin"/>
                <a:sym typeface="Cabin"/>
              </a:defRPr>
            </a:lvl8pPr>
            <a:lvl9pPr marL="2194560" lvl="8" indent="-130810" algn="l" rtl="0">
              <a:spcBef>
                <a:spcPts val="300"/>
              </a:spcBef>
              <a:buClr>
                <a:srgbClr val="9FB8CD"/>
              </a:buClr>
              <a:buSzPct val="116666"/>
              <a:buFont typeface="Noto Symbol"/>
              <a:buChar char="●"/>
              <a:defRPr sz="1200">
                <a:solidFill>
                  <a:schemeClr val="dk1"/>
                </a:solidFill>
                <a:latin typeface="Cabin"/>
                <a:ea typeface="Cabin"/>
                <a:cs typeface="Cabin"/>
                <a:sym typeface="Cabin"/>
              </a:defRPr>
            </a:lvl9pPr>
          </a:lstStyle>
          <a:p>
            <a:endParaRPr/>
          </a:p>
        </p:txBody>
      </p:sp>
      <p:sp>
        <p:nvSpPr>
          <p:cNvPr id="62" name="Shape 62"/>
          <p:cNvSpPr txBox="1">
            <a:spLocks noGrp="1"/>
          </p:cNvSpPr>
          <p:nvPr>
            <p:ph type="body" idx="2"/>
          </p:nvPr>
        </p:nvSpPr>
        <p:spPr>
          <a:xfrm>
            <a:off x="4632198" y="912114"/>
            <a:ext cx="4041600" cy="3703200"/>
          </a:xfrm>
          <a:prstGeom prst="rect">
            <a:avLst/>
          </a:prstGeom>
          <a:noFill/>
          <a:ln>
            <a:noFill/>
          </a:ln>
        </p:spPr>
        <p:txBody>
          <a:bodyPr wrap="square" lIns="91425" tIns="91425" rIns="91425" bIns="91425" anchor="t" anchorCtr="0"/>
          <a:lstStyle>
            <a:lvl1pPr marL="273050" lvl="0" indent="-147574" algn="l" rtl="0">
              <a:spcBef>
                <a:spcPts val="600"/>
              </a:spcBef>
              <a:spcAft>
                <a:spcPts val="0"/>
              </a:spcAft>
              <a:buClr>
                <a:schemeClr val="accent1"/>
              </a:buClr>
              <a:buSzPct val="53846"/>
              <a:buFont typeface="Noto Symbol"/>
              <a:buChar char="●"/>
              <a:defRPr sz="2600">
                <a:solidFill>
                  <a:schemeClr val="dk1"/>
                </a:solidFill>
                <a:latin typeface="Cabin"/>
                <a:ea typeface="Cabin"/>
                <a:cs typeface="Cabin"/>
                <a:sym typeface="Cabin"/>
              </a:defRPr>
            </a:lvl1pPr>
            <a:lvl2pPr marL="547687" lvl="1" indent="-169989" algn="l" rtl="0">
              <a:spcBef>
                <a:spcPts val="500"/>
              </a:spcBef>
              <a:spcAft>
                <a:spcPts val="0"/>
              </a:spcAft>
              <a:buClr>
                <a:schemeClr val="accent2"/>
              </a:buClr>
              <a:buSzPct val="60869"/>
              <a:buFont typeface="Noto Symbol"/>
              <a:buChar char="●"/>
              <a:defRPr sz="2300">
                <a:solidFill>
                  <a:schemeClr val="dk2"/>
                </a:solidFill>
                <a:latin typeface="Cabin"/>
                <a:ea typeface="Cabin"/>
                <a:cs typeface="Cabin"/>
                <a:sym typeface="Cabin"/>
              </a:defRPr>
            </a:lvl2pPr>
            <a:lvl3pPr marL="822325" lvl="2" indent="-141605" algn="l" rtl="0">
              <a:spcBef>
                <a:spcPts val="500"/>
              </a:spcBef>
              <a:spcAft>
                <a:spcPts val="0"/>
              </a:spcAft>
              <a:buClr>
                <a:srgbClr val="BCBCBC"/>
              </a:buClr>
              <a:buSzPct val="70000"/>
              <a:buFont typeface="Noto Symbol"/>
              <a:buChar char="●"/>
              <a:defRPr sz="2000">
                <a:solidFill>
                  <a:schemeClr val="dk1"/>
                </a:solidFill>
                <a:latin typeface="Cabin"/>
                <a:ea typeface="Cabin"/>
                <a:cs typeface="Cabin"/>
                <a:sym typeface="Cabin"/>
              </a:defRPr>
            </a:lvl3pPr>
            <a:lvl4pPr marL="1096962" lvl="3" indent="-153352" algn="l" rtl="0">
              <a:spcBef>
                <a:spcPts val="400"/>
              </a:spcBef>
              <a:spcAft>
                <a:spcPts val="0"/>
              </a:spcAft>
              <a:buClr>
                <a:srgbClr val="8BA2B4"/>
              </a:buClr>
              <a:buFont typeface="Noto Symbol"/>
              <a:buChar char="◻"/>
              <a:defRPr>
                <a:solidFill>
                  <a:schemeClr val="dk1"/>
                </a:solidFill>
                <a:latin typeface="Cabin"/>
                <a:ea typeface="Cabin"/>
                <a:cs typeface="Cabin"/>
                <a:sym typeface="Cabin"/>
              </a:defRPr>
            </a:lvl4pPr>
            <a:lvl5pPr marL="1371600" lvl="4" indent="-157480" algn="l" rtl="0">
              <a:spcBef>
                <a:spcPts val="300"/>
              </a:spcBef>
              <a:spcAft>
                <a:spcPts val="0"/>
              </a:spcAft>
              <a:buClr>
                <a:schemeClr val="accent2"/>
              </a:buClr>
              <a:buSzPct val="87500"/>
              <a:buFont typeface="Noto Symbol"/>
              <a:buChar char="◻"/>
              <a:defRPr sz="1600">
                <a:solidFill>
                  <a:schemeClr val="dk1"/>
                </a:solidFill>
                <a:latin typeface="Cabin"/>
                <a:ea typeface="Cabin"/>
                <a:cs typeface="Cabin"/>
                <a:sym typeface="Cabin"/>
              </a:defRPr>
            </a:lvl5pPr>
            <a:lvl6pPr marL="1645920" lvl="5" indent="-109220" algn="l" rtl="0">
              <a:spcBef>
                <a:spcPts val="300"/>
              </a:spcBef>
              <a:buClr>
                <a:srgbClr val="8BA1B3"/>
              </a:buClr>
              <a:buSzPct val="87500"/>
              <a:buFont typeface="Noto Symbol"/>
              <a:buChar char="●"/>
              <a:defRPr sz="1600">
                <a:solidFill>
                  <a:schemeClr val="dk1"/>
                </a:solidFill>
                <a:latin typeface="Cabin"/>
                <a:ea typeface="Cabin"/>
                <a:cs typeface="Cabin"/>
                <a:sym typeface="Cabin"/>
              </a:defRPr>
            </a:lvl6pPr>
            <a:lvl7pPr marL="1828800" lvl="6" indent="-123825" algn="l" rtl="0">
              <a:spcBef>
                <a:spcPts val="300"/>
              </a:spcBef>
              <a:buClr>
                <a:srgbClr val="646C8F"/>
              </a:buClr>
              <a:buSzPct val="100000"/>
              <a:buFont typeface="Noto Symbol"/>
              <a:buChar char="●"/>
              <a:defRPr sz="1400">
                <a:solidFill>
                  <a:schemeClr val="dk1"/>
                </a:solidFill>
                <a:latin typeface="Cabin"/>
                <a:ea typeface="Cabin"/>
                <a:cs typeface="Cabin"/>
                <a:sym typeface="Cabin"/>
              </a:defRPr>
            </a:lvl7pPr>
            <a:lvl8pPr marL="2011679" lvl="7" indent="-116204" algn="l" rtl="0">
              <a:spcBef>
                <a:spcPts val="300"/>
              </a:spcBef>
              <a:buClr>
                <a:srgbClr val="BABABA"/>
              </a:buClr>
              <a:buSzPct val="100000"/>
              <a:buFont typeface="Noto Symbol"/>
              <a:buChar char="●"/>
              <a:defRPr sz="1400">
                <a:solidFill>
                  <a:schemeClr val="dk1"/>
                </a:solidFill>
                <a:latin typeface="Cabin"/>
                <a:ea typeface="Cabin"/>
                <a:cs typeface="Cabin"/>
                <a:sym typeface="Cabin"/>
              </a:defRPr>
            </a:lvl8pPr>
            <a:lvl9pPr marL="2194560" lvl="8" indent="-130810" algn="l" rtl="0">
              <a:spcBef>
                <a:spcPts val="300"/>
              </a:spcBef>
              <a:buClr>
                <a:srgbClr val="9FB8CD"/>
              </a:buClr>
              <a:buSzPct val="116666"/>
              <a:buFont typeface="Noto Symbol"/>
              <a:buChar char="●"/>
              <a:defRPr sz="1200">
                <a:solidFill>
                  <a:schemeClr val="dk1"/>
                </a:solidFill>
                <a:latin typeface="Cabin"/>
                <a:ea typeface="Cabin"/>
                <a:cs typeface="Cabin"/>
                <a:sym typeface="Cabin"/>
              </a:defRPr>
            </a:lvl9pPr>
          </a:lstStyle>
          <a:p>
            <a:endParaRPr/>
          </a:p>
        </p:txBody>
      </p:sp>
      <p:sp>
        <p:nvSpPr>
          <p:cNvPr id="63" name="Shape 63"/>
          <p:cNvSpPr txBox="1">
            <a:spLocks noGrp="1"/>
          </p:cNvSpPr>
          <p:nvPr>
            <p:ph type="dt" idx="10"/>
          </p:nvPr>
        </p:nvSpPr>
        <p:spPr>
          <a:xfrm>
            <a:off x="6400800" y="4767263"/>
            <a:ext cx="2289300" cy="273900"/>
          </a:xfrm>
          <a:prstGeom prst="rect">
            <a:avLst/>
          </a:prstGeom>
          <a:noFill/>
          <a:ln>
            <a:noFill/>
          </a:ln>
        </p:spPr>
        <p:txBody>
          <a:bodyPr wrap="square" lIns="91425" tIns="91425" rIns="91425" bIns="91425" anchor="t" anchorCtr="0"/>
          <a:lstStyle>
            <a:lvl1pPr marL="0" marR="0" lvl="0" indent="0" algn="l" rtl="0">
              <a:spcBef>
                <a:spcPts val="0"/>
              </a:spcBef>
              <a:buSzPct val="100000"/>
              <a:defRPr sz="1400" b="0" i="0" u="none" strike="noStrike" cap="none">
                <a:solidFill>
                  <a:schemeClr val="dk2"/>
                </a:solidFill>
                <a:latin typeface="Cabin"/>
                <a:ea typeface="Cabin"/>
                <a:cs typeface="Cabin"/>
                <a:sym typeface="Cabin"/>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64" name="Shape 64"/>
          <p:cNvSpPr txBox="1">
            <a:spLocks noGrp="1"/>
          </p:cNvSpPr>
          <p:nvPr>
            <p:ph type="ftr" idx="11"/>
          </p:nvPr>
        </p:nvSpPr>
        <p:spPr>
          <a:xfrm>
            <a:off x="2898775" y="4767263"/>
            <a:ext cx="35052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612775" y="4767263"/>
            <a:ext cx="1981200" cy="273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bin"/>
              <a:buNone/>
            </a:pPr>
            <a:fld id="{00000000-1234-1234-1234-123412341234}" type="slidenum">
              <a:rPr lang="en" sz="1400" b="0" i="0" u="none" strike="noStrike" cap="none">
                <a:solidFill>
                  <a:schemeClr val="dk2"/>
                </a:solidFill>
                <a:latin typeface="Cabin"/>
                <a:ea typeface="Cabin"/>
                <a:cs typeface="Cabin"/>
                <a:sym typeface="Cabin"/>
              </a:rPr>
              <a:t>‹#›</a:t>
            </a:fld>
            <a:endParaRPr lang="en" sz="1400" b="0" i="0" u="none" strike="noStrike" cap="none">
              <a:solidFill>
                <a:schemeClr val="dk2"/>
              </a:solidFill>
              <a:latin typeface="Cabin"/>
              <a:ea typeface="Cabin"/>
              <a:cs typeface="Cabin"/>
              <a:sym typeface="Cabi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171450"/>
            <a:ext cx="8229600" cy="685800"/>
          </a:xfrm>
          <a:prstGeom prst="rect">
            <a:avLst/>
          </a:prstGeom>
          <a:noFill/>
          <a:ln>
            <a:noFill/>
          </a:ln>
        </p:spPr>
        <p:txBody>
          <a:bodyPr wrap="square" lIns="91425" tIns="91425" rIns="91425" bIns="91425" anchor="ctr" anchorCtr="0"/>
          <a:lstStyle>
            <a:lvl1pPr lvl="0" rtl="0">
              <a:spcBef>
                <a:spcPts val="0"/>
              </a:spcBef>
              <a:defRPr/>
            </a:lvl1pPr>
            <a:lvl2pPr lvl="1" rtl="0">
              <a:spcBef>
                <a:spcPts val="0"/>
              </a:spcBef>
              <a:buSzPct val="43750"/>
              <a:defRPr sz="3200">
                <a:solidFill>
                  <a:schemeClr val="dk2"/>
                </a:solidFill>
                <a:latin typeface="Domine"/>
                <a:ea typeface="Domine"/>
                <a:cs typeface="Domine"/>
                <a:sym typeface="Domine"/>
              </a:defRPr>
            </a:lvl2pPr>
            <a:lvl3pPr lvl="2" rtl="0">
              <a:spcBef>
                <a:spcPts val="0"/>
              </a:spcBef>
              <a:buSzPct val="43750"/>
              <a:defRPr sz="3200">
                <a:solidFill>
                  <a:schemeClr val="dk2"/>
                </a:solidFill>
                <a:latin typeface="Domine"/>
                <a:ea typeface="Domine"/>
                <a:cs typeface="Domine"/>
                <a:sym typeface="Domine"/>
              </a:defRPr>
            </a:lvl3pPr>
            <a:lvl4pPr lvl="3" rtl="0">
              <a:spcBef>
                <a:spcPts val="0"/>
              </a:spcBef>
              <a:buSzPct val="43750"/>
              <a:defRPr sz="3200">
                <a:solidFill>
                  <a:schemeClr val="dk2"/>
                </a:solidFill>
                <a:latin typeface="Domine"/>
                <a:ea typeface="Domine"/>
                <a:cs typeface="Domine"/>
                <a:sym typeface="Domine"/>
              </a:defRPr>
            </a:lvl4pPr>
            <a:lvl5pPr lvl="4" rtl="0">
              <a:spcBef>
                <a:spcPts val="0"/>
              </a:spcBef>
              <a:buSzPct val="43750"/>
              <a:defRPr sz="3200">
                <a:solidFill>
                  <a:schemeClr val="dk2"/>
                </a:solidFill>
                <a:latin typeface="Domine"/>
                <a:ea typeface="Domine"/>
                <a:cs typeface="Domine"/>
                <a:sym typeface="Domine"/>
              </a:defRPr>
            </a:lvl5pPr>
            <a:lvl6pPr lvl="5" rtl="0">
              <a:spcBef>
                <a:spcPts val="0"/>
              </a:spcBef>
              <a:buSzPct val="43750"/>
              <a:defRPr sz="3200">
                <a:solidFill>
                  <a:schemeClr val="dk2"/>
                </a:solidFill>
                <a:latin typeface="Domine"/>
                <a:ea typeface="Domine"/>
                <a:cs typeface="Domine"/>
                <a:sym typeface="Domine"/>
              </a:defRPr>
            </a:lvl6pPr>
            <a:lvl7pPr lvl="6" rtl="0">
              <a:spcBef>
                <a:spcPts val="0"/>
              </a:spcBef>
              <a:buSzPct val="43750"/>
              <a:defRPr sz="3200">
                <a:solidFill>
                  <a:schemeClr val="dk2"/>
                </a:solidFill>
                <a:latin typeface="Domine"/>
                <a:ea typeface="Domine"/>
                <a:cs typeface="Domine"/>
                <a:sym typeface="Domine"/>
              </a:defRPr>
            </a:lvl7pPr>
            <a:lvl8pPr lvl="7" rtl="0">
              <a:spcBef>
                <a:spcPts val="0"/>
              </a:spcBef>
              <a:buSzPct val="43750"/>
              <a:defRPr sz="3200">
                <a:solidFill>
                  <a:schemeClr val="dk2"/>
                </a:solidFill>
                <a:latin typeface="Domine"/>
                <a:ea typeface="Domine"/>
                <a:cs typeface="Domine"/>
                <a:sym typeface="Domine"/>
              </a:defRPr>
            </a:lvl8pPr>
            <a:lvl9pPr lvl="8" rtl="0">
              <a:spcBef>
                <a:spcPts val="0"/>
              </a:spcBef>
              <a:buSzPct val="43750"/>
              <a:defRPr sz="3200">
                <a:solidFill>
                  <a:schemeClr val="dk2"/>
                </a:solidFill>
                <a:latin typeface="Domine"/>
                <a:ea typeface="Domine"/>
                <a:cs typeface="Domine"/>
                <a:sym typeface="Domine"/>
              </a:defRPr>
            </a:lvl9pPr>
          </a:lstStyle>
          <a:p>
            <a:endParaRPr/>
          </a:p>
        </p:txBody>
      </p:sp>
      <p:sp>
        <p:nvSpPr>
          <p:cNvPr id="77" name="Shape 77"/>
          <p:cNvSpPr txBox="1">
            <a:spLocks noGrp="1"/>
          </p:cNvSpPr>
          <p:nvPr>
            <p:ph type="body" idx="1"/>
          </p:nvPr>
        </p:nvSpPr>
        <p:spPr>
          <a:xfrm>
            <a:off x="457200" y="964406"/>
            <a:ext cx="4040100" cy="514200"/>
          </a:xfrm>
          <a:prstGeom prst="rect">
            <a:avLst/>
          </a:prstGeom>
          <a:noFill/>
          <a:ln>
            <a:noFill/>
          </a:ln>
        </p:spPr>
        <p:txBody>
          <a:bodyPr wrap="square" lIns="91425" tIns="91425" rIns="91425" bIns="91425" anchor="b" anchorCtr="0"/>
          <a:lstStyle>
            <a:lvl1pPr marL="0" lvl="0" indent="0" rtl="0">
              <a:spcBef>
                <a:spcPts val="0"/>
              </a:spcBef>
              <a:buClr>
                <a:schemeClr val="accent2"/>
              </a:buClr>
              <a:buSzPct val="58333"/>
              <a:buFont typeface="Cabin"/>
              <a:buNone/>
              <a:defRPr sz="2400" b="1">
                <a:solidFill>
                  <a:schemeClr val="accent2"/>
                </a:solidFill>
              </a:defRPr>
            </a:lvl1pPr>
            <a:lvl2pPr lvl="1" rtl="0">
              <a:spcBef>
                <a:spcPts val="0"/>
              </a:spcBef>
              <a:buSzPct val="70000"/>
              <a:buFont typeface="Cabin"/>
              <a:buNone/>
              <a:defRPr sz="2000" b="1"/>
            </a:lvl2pPr>
            <a:lvl3pPr lvl="2" rtl="0">
              <a:spcBef>
                <a:spcPts val="0"/>
              </a:spcBef>
              <a:buSzPct val="77777"/>
              <a:buFont typeface="Cabin"/>
              <a:buNone/>
              <a:defRPr sz="1800" b="1"/>
            </a:lvl3pPr>
            <a:lvl4pPr lvl="3" rtl="0">
              <a:spcBef>
                <a:spcPts val="0"/>
              </a:spcBef>
              <a:buSzPct val="87500"/>
              <a:buFont typeface="Cabin"/>
              <a:buNone/>
              <a:defRPr sz="1600" b="1"/>
            </a:lvl4pPr>
            <a:lvl5pPr lvl="4" rtl="0">
              <a:spcBef>
                <a:spcPts val="0"/>
              </a:spcBef>
              <a:buSzPct val="87500"/>
              <a:buFont typeface="Cabin"/>
              <a:buNone/>
              <a:defRPr sz="1600" b="1"/>
            </a:lvl5pPr>
            <a:lvl6pPr lvl="5" rtl="0">
              <a:spcBef>
                <a:spcPts val="0"/>
              </a:spcBef>
              <a:buSzPct val="87500"/>
              <a:defRPr sz="1600">
                <a:solidFill>
                  <a:schemeClr val="dk1"/>
                </a:solidFill>
                <a:latin typeface="Cabin"/>
                <a:ea typeface="Cabin"/>
                <a:cs typeface="Cabin"/>
                <a:sym typeface="Cabin"/>
              </a:defRPr>
            </a:lvl6pPr>
            <a:lvl7pPr lvl="6" rtl="0">
              <a:spcBef>
                <a:spcPts val="0"/>
              </a:spcBef>
              <a:buSzPct val="100000"/>
              <a:defRPr sz="1400">
                <a:solidFill>
                  <a:schemeClr val="dk1"/>
                </a:solidFill>
                <a:latin typeface="Cabin"/>
                <a:ea typeface="Cabin"/>
                <a:cs typeface="Cabin"/>
                <a:sym typeface="Cabin"/>
              </a:defRPr>
            </a:lvl7pPr>
            <a:lvl8pPr lvl="7" rtl="0">
              <a:spcBef>
                <a:spcPts val="0"/>
              </a:spcBef>
              <a:buSzPct val="100000"/>
              <a:defRPr sz="1400">
                <a:solidFill>
                  <a:schemeClr val="dk1"/>
                </a:solidFill>
                <a:latin typeface="Cabin"/>
                <a:ea typeface="Cabin"/>
                <a:cs typeface="Cabin"/>
                <a:sym typeface="Cabin"/>
              </a:defRPr>
            </a:lvl8pPr>
            <a:lvl9pPr lvl="8" rtl="0">
              <a:spcBef>
                <a:spcPts val="0"/>
              </a:spcBef>
              <a:buSzPct val="116666"/>
              <a:defRPr sz="1200">
                <a:solidFill>
                  <a:schemeClr val="dk1"/>
                </a:solidFill>
                <a:latin typeface="Cabin"/>
                <a:ea typeface="Cabin"/>
                <a:cs typeface="Cabin"/>
                <a:sym typeface="Cabin"/>
              </a:defRPr>
            </a:lvl9pPr>
          </a:lstStyle>
          <a:p>
            <a:endParaRPr/>
          </a:p>
        </p:txBody>
      </p:sp>
      <p:sp>
        <p:nvSpPr>
          <p:cNvPr id="78" name="Shape 78"/>
          <p:cNvSpPr txBox="1">
            <a:spLocks noGrp="1"/>
          </p:cNvSpPr>
          <p:nvPr>
            <p:ph type="body" idx="2"/>
          </p:nvPr>
        </p:nvSpPr>
        <p:spPr>
          <a:xfrm>
            <a:off x="4648200" y="971550"/>
            <a:ext cx="4041900" cy="514200"/>
          </a:xfrm>
          <a:prstGeom prst="rect">
            <a:avLst/>
          </a:prstGeom>
          <a:noFill/>
          <a:ln>
            <a:noFill/>
          </a:ln>
        </p:spPr>
        <p:txBody>
          <a:bodyPr wrap="square" lIns="91425" tIns="91425" rIns="91425" bIns="91425" anchor="b" anchorCtr="0"/>
          <a:lstStyle>
            <a:lvl1pPr marL="0" lvl="0" indent="0" rtl="0">
              <a:spcBef>
                <a:spcPts val="0"/>
              </a:spcBef>
              <a:buClr>
                <a:schemeClr val="accent2"/>
              </a:buClr>
              <a:buSzPct val="58333"/>
              <a:buFont typeface="Cabin"/>
              <a:buNone/>
              <a:defRPr sz="2400" b="1">
                <a:solidFill>
                  <a:schemeClr val="accent2"/>
                </a:solidFill>
              </a:defRPr>
            </a:lvl1pPr>
            <a:lvl2pPr lvl="1" rtl="0">
              <a:spcBef>
                <a:spcPts val="0"/>
              </a:spcBef>
              <a:buSzPct val="70000"/>
              <a:buFont typeface="Cabin"/>
              <a:buNone/>
              <a:defRPr sz="2000" b="1"/>
            </a:lvl2pPr>
            <a:lvl3pPr lvl="2" rtl="0">
              <a:spcBef>
                <a:spcPts val="0"/>
              </a:spcBef>
              <a:buSzPct val="77777"/>
              <a:buFont typeface="Cabin"/>
              <a:buNone/>
              <a:defRPr sz="1800" b="1"/>
            </a:lvl3pPr>
            <a:lvl4pPr lvl="3" rtl="0">
              <a:spcBef>
                <a:spcPts val="0"/>
              </a:spcBef>
              <a:buSzPct val="87500"/>
              <a:buFont typeface="Cabin"/>
              <a:buNone/>
              <a:defRPr sz="1600" b="1"/>
            </a:lvl4pPr>
            <a:lvl5pPr lvl="4" rtl="0">
              <a:spcBef>
                <a:spcPts val="0"/>
              </a:spcBef>
              <a:buSzPct val="87500"/>
              <a:buFont typeface="Cabin"/>
              <a:buNone/>
              <a:defRPr sz="1600" b="1"/>
            </a:lvl5pPr>
            <a:lvl6pPr lvl="5" rtl="0">
              <a:spcBef>
                <a:spcPts val="0"/>
              </a:spcBef>
              <a:buSzPct val="87500"/>
              <a:defRPr sz="1600">
                <a:solidFill>
                  <a:schemeClr val="dk1"/>
                </a:solidFill>
                <a:latin typeface="Cabin"/>
                <a:ea typeface="Cabin"/>
                <a:cs typeface="Cabin"/>
                <a:sym typeface="Cabin"/>
              </a:defRPr>
            </a:lvl6pPr>
            <a:lvl7pPr lvl="6" rtl="0">
              <a:spcBef>
                <a:spcPts val="0"/>
              </a:spcBef>
              <a:buSzPct val="100000"/>
              <a:defRPr sz="1400">
                <a:solidFill>
                  <a:schemeClr val="dk1"/>
                </a:solidFill>
                <a:latin typeface="Cabin"/>
                <a:ea typeface="Cabin"/>
                <a:cs typeface="Cabin"/>
                <a:sym typeface="Cabin"/>
              </a:defRPr>
            </a:lvl7pPr>
            <a:lvl8pPr lvl="7" rtl="0">
              <a:spcBef>
                <a:spcPts val="0"/>
              </a:spcBef>
              <a:buSzPct val="100000"/>
              <a:defRPr sz="1400">
                <a:solidFill>
                  <a:schemeClr val="dk1"/>
                </a:solidFill>
                <a:latin typeface="Cabin"/>
                <a:ea typeface="Cabin"/>
                <a:cs typeface="Cabin"/>
                <a:sym typeface="Cabin"/>
              </a:defRPr>
            </a:lvl8pPr>
            <a:lvl9pPr lvl="8" rtl="0">
              <a:spcBef>
                <a:spcPts val="0"/>
              </a:spcBef>
              <a:buSzPct val="116666"/>
              <a:defRPr sz="1200">
                <a:solidFill>
                  <a:schemeClr val="dk1"/>
                </a:solidFill>
                <a:latin typeface="Cabin"/>
                <a:ea typeface="Cabin"/>
                <a:cs typeface="Cabin"/>
                <a:sym typeface="Cabin"/>
              </a:defRPr>
            </a:lvl9pPr>
          </a:lstStyle>
          <a:p>
            <a:endParaRPr/>
          </a:p>
        </p:txBody>
      </p:sp>
      <p:sp>
        <p:nvSpPr>
          <p:cNvPr id="79" name="Shape 79"/>
          <p:cNvSpPr txBox="1">
            <a:spLocks noGrp="1"/>
          </p:cNvSpPr>
          <p:nvPr>
            <p:ph type="body" idx="3"/>
          </p:nvPr>
        </p:nvSpPr>
        <p:spPr>
          <a:xfrm>
            <a:off x="457200" y="1600200"/>
            <a:ext cx="4038600" cy="3029100"/>
          </a:xfrm>
          <a:prstGeom prst="rect">
            <a:avLst/>
          </a:prstGeom>
          <a:noFill/>
          <a:ln>
            <a:noFill/>
          </a:ln>
        </p:spPr>
        <p:txBody>
          <a:bodyPr wrap="square" lIns="91425" tIns="91425" rIns="91425" bIns="91425" anchor="t" anchorCtr="0"/>
          <a:lstStyle>
            <a:lvl1pPr marL="273050" lvl="0" indent="-147574" algn="l" rtl="0">
              <a:spcBef>
                <a:spcPts val="600"/>
              </a:spcBef>
              <a:spcAft>
                <a:spcPts val="0"/>
              </a:spcAft>
              <a:buClr>
                <a:schemeClr val="accent1"/>
              </a:buClr>
              <a:buSzPct val="53846"/>
              <a:buFont typeface="Noto Symbol"/>
              <a:buChar char="●"/>
              <a:defRPr sz="2600">
                <a:solidFill>
                  <a:schemeClr val="dk1"/>
                </a:solidFill>
                <a:latin typeface="Cabin"/>
                <a:ea typeface="Cabin"/>
                <a:cs typeface="Cabin"/>
                <a:sym typeface="Cabin"/>
              </a:defRPr>
            </a:lvl1pPr>
            <a:lvl2pPr marL="547687" lvl="1" indent="-169989" algn="l" rtl="0">
              <a:spcBef>
                <a:spcPts val="500"/>
              </a:spcBef>
              <a:spcAft>
                <a:spcPts val="0"/>
              </a:spcAft>
              <a:buClr>
                <a:schemeClr val="accent2"/>
              </a:buClr>
              <a:buSzPct val="60869"/>
              <a:buFont typeface="Noto Symbol"/>
              <a:buChar char="●"/>
              <a:defRPr sz="2300">
                <a:solidFill>
                  <a:schemeClr val="dk2"/>
                </a:solidFill>
                <a:latin typeface="Cabin"/>
                <a:ea typeface="Cabin"/>
                <a:cs typeface="Cabin"/>
                <a:sym typeface="Cabin"/>
              </a:defRPr>
            </a:lvl2pPr>
            <a:lvl3pPr marL="822325" lvl="2" indent="-141605" algn="l" rtl="0">
              <a:spcBef>
                <a:spcPts val="500"/>
              </a:spcBef>
              <a:spcAft>
                <a:spcPts val="0"/>
              </a:spcAft>
              <a:buClr>
                <a:srgbClr val="BCBCBC"/>
              </a:buClr>
              <a:buSzPct val="70000"/>
              <a:buFont typeface="Noto Symbol"/>
              <a:buChar char="●"/>
              <a:defRPr sz="2000">
                <a:solidFill>
                  <a:schemeClr val="dk1"/>
                </a:solidFill>
                <a:latin typeface="Cabin"/>
                <a:ea typeface="Cabin"/>
                <a:cs typeface="Cabin"/>
                <a:sym typeface="Cabin"/>
              </a:defRPr>
            </a:lvl3pPr>
            <a:lvl4pPr marL="1096962" lvl="3" indent="-153352" algn="l" rtl="0">
              <a:spcBef>
                <a:spcPts val="400"/>
              </a:spcBef>
              <a:spcAft>
                <a:spcPts val="0"/>
              </a:spcAft>
              <a:buClr>
                <a:srgbClr val="8BA2B4"/>
              </a:buClr>
              <a:buFont typeface="Noto Symbol"/>
              <a:buChar char="◻"/>
              <a:defRPr>
                <a:solidFill>
                  <a:schemeClr val="dk1"/>
                </a:solidFill>
                <a:latin typeface="Cabin"/>
                <a:ea typeface="Cabin"/>
                <a:cs typeface="Cabin"/>
                <a:sym typeface="Cabin"/>
              </a:defRPr>
            </a:lvl4pPr>
            <a:lvl5pPr marL="1371600" lvl="4" indent="-157480" algn="l" rtl="0">
              <a:spcBef>
                <a:spcPts val="300"/>
              </a:spcBef>
              <a:spcAft>
                <a:spcPts val="0"/>
              </a:spcAft>
              <a:buClr>
                <a:schemeClr val="accent2"/>
              </a:buClr>
              <a:buSzPct val="87500"/>
              <a:buFont typeface="Noto Symbol"/>
              <a:buChar char="◻"/>
              <a:defRPr sz="1600">
                <a:solidFill>
                  <a:schemeClr val="dk1"/>
                </a:solidFill>
                <a:latin typeface="Cabin"/>
                <a:ea typeface="Cabin"/>
                <a:cs typeface="Cabin"/>
                <a:sym typeface="Cabin"/>
              </a:defRPr>
            </a:lvl5pPr>
            <a:lvl6pPr marL="1645920" lvl="5" indent="-109220" algn="l" rtl="0">
              <a:spcBef>
                <a:spcPts val="300"/>
              </a:spcBef>
              <a:buClr>
                <a:srgbClr val="8BA1B3"/>
              </a:buClr>
              <a:buSzPct val="87500"/>
              <a:buFont typeface="Noto Symbol"/>
              <a:buChar char="●"/>
              <a:defRPr sz="1600">
                <a:solidFill>
                  <a:schemeClr val="dk1"/>
                </a:solidFill>
                <a:latin typeface="Cabin"/>
                <a:ea typeface="Cabin"/>
                <a:cs typeface="Cabin"/>
                <a:sym typeface="Cabin"/>
              </a:defRPr>
            </a:lvl6pPr>
            <a:lvl7pPr marL="1828800" lvl="6" indent="-123825" algn="l" rtl="0">
              <a:spcBef>
                <a:spcPts val="300"/>
              </a:spcBef>
              <a:buClr>
                <a:srgbClr val="646C8F"/>
              </a:buClr>
              <a:buSzPct val="100000"/>
              <a:buFont typeface="Noto Symbol"/>
              <a:buChar char="●"/>
              <a:defRPr sz="1400">
                <a:solidFill>
                  <a:schemeClr val="dk1"/>
                </a:solidFill>
                <a:latin typeface="Cabin"/>
                <a:ea typeface="Cabin"/>
                <a:cs typeface="Cabin"/>
                <a:sym typeface="Cabin"/>
              </a:defRPr>
            </a:lvl7pPr>
            <a:lvl8pPr marL="2011679" lvl="7" indent="-116204" algn="l" rtl="0">
              <a:spcBef>
                <a:spcPts val="300"/>
              </a:spcBef>
              <a:buClr>
                <a:srgbClr val="BABABA"/>
              </a:buClr>
              <a:buSzPct val="100000"/>
              <a:buFont typeface="Noto Symbol"/>
              <a:buChar char="●"/>
              <a:defRPr sz="1400">
                <a:solidFill>
                  <a:schemeClr val="dk1"/>
                </a:solidFill>
                <a:latin typeface="Cabin"/>
                <a:ea typeface="Cabin"/>
                <a:cs typeface="Cabin"/>
                <a:sym typeface="Cabin"/>
              </a:defRPr>
            </a:lvl8pPr>
            <a:lvl9pPr marL="2194560" lvl="8" indent="-130810" algn="l" rtl="0">
              <a:spcBef>
                <a:spcPts val="300"/>
              </a:spcBef>
              <a:buClr>
                <a:srgbClr val="9FB8CD"/>
              </a:buClr>
              <a:buSzPct val="116666"/>
              <a:buFont typeface="Noto Symbol"/>
              <a:buChar char="●"/>
              <a:defRPr sz="1200">
                <a:solidFill>
                  <a:schemeClr val="dk1"/>
                </a:solidFill>
                <a:latin typeface="Cabin"/>
                <a:ea typeface="Cabin"/>
                <a:cs typeface="Cabin"/>
                <a:sym typeface="Cabin"/>
              </a:defRPr>
            </a:lvl9pPr>
          </a:lstStyle>
          <a:p>
            <a:endParaRPr/>
          </a:p>
        </p:txBody>
      </p:sp>
      <p:sp>
        <p:nvSpPr>
          <p:cNvPr id="80" name="Shape 80"/>
          <p:cNvSpPr txBox="1">
            <a:spLocks noGrp="1"/>
          </p:cNvSpPr>
          <p:nvPr>
            <p:ph type="body" idx="4"/>
          </p:nvPr>
        </p:nvSpPr>
        <p:spPr>
          <a:xfrm>
            <a:off x="4648200" y="1600200"/>
            <a:ext cx="4038600" cy="3029100"/>
          </a:xfrm>
          <a:prstGeom prst="rect">
            <a:avLst/>
          </a:prstGeom>
          <a:noFill/>
          <a:ln>
            <a:noFill/>
          </a:ln>
        </p:spPr>
        <p:txBody>
          <a:bodyPr wrap="square" lIns="91425" tIns="91425" rIns="91425" bIns="91425" anchor="t" anchorCtr="0"/>
          <a:lstStyle>
            <a:lvl1pPr marL="273050" lvl="0" indent="-147574" algn="l" rtl="0">
              <a:spcBef>
                <a:spcPts val="600"/>
              </a:spcBef>
              <a:spcAft>
                <a:spcPts val="0"/>
              </a:spcAft>
              <a:buClr>
                <a:schemeClr val="accent1"/>
              </a:buClr>
              <a:buSzPct val="53846"/>
              <a:buFont typeface="Noto Symbol"/>
              <a:buChar char="●"/>
              <a:defRPr sz="2600">
                <a:solidFill>
                  <a:schemeClr val="dk1"/>
                </a:solidFill>
                <a:latin typeface="Cabin"/>
                <a:ea typeface="Cabin"/>
                <a:cs typeface="Cabin"/>
                <a:sym typeface="Cabin"/>
              </a:defRPr>
            </a:lvl1pPr>
            <a:lvl2pPr marL="547687" lvl="1" indent="-169989" algn="l" rtl="0">
              <a:spcBef>
                <a:spcPts val="500"/>
              </a:spcBef>
              <a:spcAft>
                <a:spcPts val="0"/>
              </a:spcAft>
              <a:buClr>
                <a:schemeClr val="accent2"/>
              </a:buClr>
              <a:buSzPct val="60869"/>
              <a:buFont typeface="Noto Symbol"/>
              <a:buChar char="●"/>
              <a:defRPr sz="2300">
                <a:solidFill>
                  <a:schemeClr val="dk2"/>
                </a:solidFill>
                <a:latin typeface="Cabin"/>
                <a:ea typeface="Cabin"/>
                <a:cs typeface="Cabin"/>
                <a:sym typeface="Cabin"/>
              </a:defRPr>
            </a:lvl2pPr>
            <a:lvl3pPr marL="822325" lvl="2" indent="-141605" algn="l" rtl="0">
              <a:spcBef>
                <a:spcPts val="500"/>
              </a:spcBef>
              <a:spcAft>
                <a:spcPts val="0"/>
              </a:spcAft>
              <a:buClr>
                <a:srgbClr val="BCBCBC"/>
              </a:buClr>
              <a:buSzPct val="70000"/>
              <a:buFont typeface="Noto Symbol"/>
              <a:buChar char="●"/>
              <a:defRPr sz="2000">
                <a:solidFill>
                  <a:schemeClr val="dk1"/>
                </a:solidFill>
                <a:latin typeface="Cabin"/>
                <a:ea typeface="Cabin"/>
                <a:cs typeface="Cabin"/>
                <a:sym typeface="Cabin"/>
              </a:defRPr>
            </a:lvl3pPr>
            <a:lvl4pPr marL="1096962" lvl="3" indent="-153352" algn="l" rtl="0">
              <a:spcBef>
                <a:spcPts val="400"/>
              </a:spcBef>
              <a:spcAft>
                <a:spcPts val="0"/>
              </a:spcAft>
              <a:buClr>
                <a:srgbClr val="8BA2B4"/>
              </a:buClr>
              <a:buFont typeface="Noto Symbol"/>
              <a:buChar char="◻"/>
              <a:defRPr>
                <a:solidFill>
                  <a:schemeClr val="dk1"/>
                </a:solidFill>
                <a:latin typeface="Cabin"/>
                <a:ea typeface="Cabin"/>
                <a:cs typeface="Cabin"/>
                <a:sym typeface="Cabin"/>
              </a:defRPr>
            </a:lvl4pPr>
            <a:lvl5pPr marL="1371600" lvl="4" indent="-157480" algn="l" rtl="0">
              <a:spcBef>
                <a:spcPts val="300"/>
              </a:spcBef>
              <a:spcAft>
                <a:spcPts val="0"/>
              </a:spcAft>
              <a:buClr>
                <a:schemeClr val="accent2"/>
              </a:buClr>
              <a:buSzPct val="87500"/>
              <a:buFont typeface="Noto Symbol"/>
              <a:buChar char="◻"/>
              <a:defRPr sz="1600">
                <a:solidFill>
                  <a:schemeClr val="dk1"/>
                </a:solidFill>
                <a:latin typeface="Cabin"/>
                <a:ea typeface="Cabin"/>
                <a:cs typeface="Cabin"/>
                <a:sym typeface="Cabin"/>
              </a:defRPr>
            </a:lvl5pPr>
            <a:lvl6pPr marL="1645920" lvl="5" indent="-109220" algn="l" rtl="0">
              <a:spcBef>
                <a:spcPts val="300"/>
              </a:spcBef>
              <a:buClr>
                <a:srgbClr val="8BA1B3"/>
              </a:buClr>
              <a:buSzPct val="87500"/>
              <a:buFont typeface="Noto Symbol"/>
              <a:buChar char="●"/>
              <a:defRPr sz="1600">
                <a:solidFill>
                  <a:schemeClr val="dk1"/>
                </a:solidFill>
                <a:latin typeface="Cabin"/>
                <a:ea typeface="Cabin"/>
                <a:cs typeface="Cabin"/>
                <a:sym typeface="Cabin"/>
              </a:defRPr>
            </a:lvl6pPr>
            <a:lvl7pPr marL="1828800" lvl="6" indent="-123825" algn="l" rtl="0">
              <a:spcBef>
                <a:spcPts val="300"/>
              </a:spcBef>
              <a:buClr>
                <a:srgbClr val="646C8F"/>
              </a:buClr>
              <a:buSzPct val="100000"/>
              <a:buFont typeface="Noto Symbol"/>
              <a:buChar char="●"/>
              <a:defRPr sz="1400">
                <a:solidFill>
                  <a:schemeClr val="dk1"/>
                </a:solidFill>
                <a:latin typeface="Cabin"/>
                <a:ea typeface="Cabin"/>
                <a:cs typeface="Cabin"/>
                <a:sym typeface="Cabin"/>
              </a:defRPr>
            </a:lvl7pPr>
            <a:lvl8pPr marL="2011679" lvl="7" indent="-116204" algn="l" rtl="0">
              <a:spcBef>
                <a:spcPts val="300"/>
              </a:spcBef>
              <a:buClr>
                <a:srgbClr val="BABABA"/>
              </a:buClr>
              <a:buSzPct val="100000"/>
              <a:buFont typeface="Noto Symbol"/>
              <a:buChar char="●"/>
              <a:defRPr sz="1400">
                <a:solidFill>
                  <a:schemeClr val="dk1"/>
                </a:solidFill>
                <a:latin typeface="Cabin"/>
                <a:ea typeface="Cabin"/>
                <a:cs typeface="Cabin"/>
                <a:sym typeface="Cabin"/>
              </a:defRPr>
            </a:lvl8pPr>
            <a:lvl9pPr marL="2194560" lvl="8" indent="-130810" algn="l" rtl="0">
              <a:spcBef>
                <a:spcPts val="300"/>
              </a:spcBef>
              <a:buClr>
                <a:srgbClr val="9FB8CD"/>
              </a:buClr>
              <a:buSzPct val="116666"/>
              <a:buFont typeface="Noto Symbol"/>
              <a:buChar char="●"/>
              <a:defRPr sz="1200">
                <a:solidFill>
                  <a:schemeClr val="dk1"/>
                </a:solidFill>
                <a:latin typeface="Cabin"/>
                <a:ea typeface="Cabin"/>
                <a:cs typeface="Cabin"/>
                <a:sym typeface="Cabin"/>
              </a:defRPr>
            </a:lvl9pPr>
          </a:lstStyle>
          <a:p>
            <a:endParaRPr/>
          </a:p>
        </p:txBody>
      </p:sp>
      <p:sp>
        <p:nvSpPr>
          <p:cNvPr id="81" name="Shape 81"/>
          <p:cNvSpPr txBox="1">
            <a:spLocks noGrp="1"/>
          </p:cNvSpPr>
          <p:nvPr>
            <p:ph type="dt" idx="10"/>
          </p:nvPr>
        </p:nvSpPr>
        <p:spPr>
          <a:xfrm>
            <a:off x="6400800" y="4767263"/>
            <a:ext cx="2289300" cy="273900"/>
          </a:xfrm>
          <a:prstGeom prst="rect">
            <a:avLst/>
          </a:prstGeom>
          <a:noFill/>
          <a:ln>
            <a:noFill/>
          </a:ln>
        </p:spPr>
        <p:txBody>
          <a:bodyPr wrap="square" lIns="91425" tIns="91425" rIns="91425" bIns="91425" anchor="t" anchorCtr="0"/>
          <a:lstStyle>
            <a:lvl1pPr marL="0" marR="0" lvl="0" indent="0" algn="l" rtl="0">
              <a:spcBef>
                <a:spcPts val="0"/>
              </a:spcBef>
              <a:buSzPct val="100000"/>
              <a:defRPr sz="1400" b="0" i="0" u="none" strike="noStrike" cap="none">
                <a:solidFill>
                  <a:schemeClr val="dk2"/>
                </a:solidFill>
                <a:latin typeface="Cabin"/>
                <a:ea typeface="Cabin"/>
                <a:cs typeface="Cabin"/>
                <a:sym typeface="Cabin"/>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82" name="Shape 82"/>
          <p:cNvSpPr txBox="1">
            <a:spLocks noGrp="1"/>
          </p:cNvSpPr>
          <p:nvPr>
            <p:ph type="ftr" idx="11"/>
          </p:nvPr>
        </p:nvSpPr>
        <p:spPr>
          <a:xfrm>
            <a:off x="2898775" y="4767263"/>
            <a:ext cx="35052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12775" y="4767263"/>
            <a:ext cx="1981200" cy="273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bin"/>
              <a:buNone/>
            </a:pPr>
            <a:fld id="{00000000-1234-1234-1234-123412341234}" type="slidenum">
              <a:rPr lang="en" sz="1400" b="0" i="0" u="none" strike="noStrike" cap="none">
                <a:solidFill>
                  <a:schemeClr val="dk2"/>
                </a:solidFill>
                <a:latin typeface="Cabin"/>
                <a:ea typeface="Cabin"/>
                <a:cs typeface="Cabin"/>
                <a:sym typeface="Cabin"/>
              </a:rPr>
              <a:t>‹#›</a:t>
            </a:fld>
            <a:endParaRPr lang="en" sz="1400" b="0" i="0" u="none" strike="noStrike" cap="none">
              <a:solidFill>
                <a:schemeClr val="dk2"/>
              </a:solidFill>
              <a:latin typeface="Cabin"/>
              <a:ea typeface="Cabin"/>
              <a:cs typeface="Cabin"/>
              <a:sym typeface="Cabi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2"/>
        <p:cNvGrpSpPr/>
        <p:nvPr/>
      </p:nvGrpSpPr>
      <p:grpSpPr>
        <a:xfrm>
          <a:off x="0" y="0"/>
          <a:ext cx="0" cy="0"/>
          <a:chOff x="0" y="0"/>
          <a:chExt cx="0" cy="0"/>
        </a:xfrm>
      </p:grpSpPr>
      <p:sp>
        <p:nvSpPr>
          <p:cNvPr id="93" name="Shape 93"/>
          <p:cNvSpPr txBox="1">
            <a:spLocks noGrp="1"/>
          </p:cNvSpPr>
          <p:nvPr>
            <p:ph type="dt" idx="10"/>
          </p:nvPr>
        </p:nvSpPr>
        <p:spPr>
          <a:xfrm>
            <a:off x="6400800" y="4767263"/>
            <a:ext cx="2289300" cy="273900"/>
          </a:xfrm>
          <a:prstGeom prst="rect">
            <a:avLst/>
          </a:prstGeom>
          <a:noFill/>
          <a:ln>
            <a:noFill/>
          </a:ln>
        </p:spPr>
        <p:txBody>
          <a:bodyPr wrap="square" lIns="91425" tIns="91425" rIns="91425" bIns="91425" anchor="t" anchorCtr="0"/>
          <a:lstStyle>
            <a:lvl1pPr marL="0" marR="0" lvl="0" indent="0" algn="l" rtl="0">
              <a:spcBef>
                <a:spcPts val="0"/>
              </a:spcBef>
              <a:buSzPct val="100000"/>
              <a:defRPr sz="1400" b="0" i="0" u="none" strike="noStrike" cap="none">
                <a:solidFill>
                  <a:schemeClr val="dk2"/>
                </a:solidFill>
                <a:latin typeface="Cabin"/>
                <a:ea typeface="Cabin"/>
                <a:cs typeface="Cabin"/>
                <a:sym typeface="Cabin"/>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94" name="Shape 94"/>
          <p:cNvSpPr txBox="1">
            <a:spLocks noGrp="1"/>
          </p:cNvSpPr>
          <p:nvPr>
            <p:ph type="ftr" idx="11"/>
          </p:nvPr>
        </p:nvSpPr>
        <p:spPr>
          <a:xfrm>
            <a:off x="2898775" y="4767263"/>
            <a:ext cx="35052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612775" y="4767263"/>
            <a:ext cx="1981200" cy="273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bin"/>
              <a:buNone/>
            </a:pPr>
            <a:fld id="{00000000-1234-1234-1234-123412341234}" type="slidenum">
              <a:rPr lang="en" sz="1400" b="0" i="0" u="none" strike="noStrike" cap="none">
                <a:solidFill>
                  <a:schemeClr val="dk2"/>
                </a:solidFill>
                <a:latin typeface="Cabin"/>
                <a:ea typeface="Cabin"/>
                <a:cs typeface="Cabin"/>
                <a:sym typeface="Cabin"/>
              </a:rPr>
              <a:t>‹#›</a:t>
            </a:fld>
            <a:endParaRPr lang="en" sz="1400" b="0" i="0" u="none" strike="noStrike" cap="none">
              <a:solidFill>
                <a:schemeClr val="dk2"/>
              </a:solidFill>
              <a:latin typeface="Cabin"/>
              <a:ea typeface="Cabin"/>
              <a:cs typeface="Cabin"/>
              <a:sym typeface="Cabi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114300"/>
            <a:ext cx="8229600" cy="742800"/>
          </a:xfrm>
          <a:prstGeom prst="rect">
            <a:avLst/>
          </a:prstGeom>
          <a:noFill/>
          <a:ln>
            <a:noFill/>
          </a:ln>
        </p:spPr>
        <p:txBody>
          <a:bodyPr wrap="square" lIns="91425" tIns="91425" rIns="91425" bIns="91425" anchor="b" anchorCtr="0"/>
          <a:lstStyle>
            <a:lvl1pPr lvl="0" algn="l" rtl="0">
              <a:spcBef>
                <a:spcPts val="0"/>
              </a:spcBef>
              <a:spcAft>
                <a:spcPts val="0"/>
              </a:spcAft>
              <a:buSzPct val="43750"/>
              <a:defRPr sz="3200">
                <a:solidFill>
                  <a:schemeClr val="dk2"/>
                </a:solidFill>
                <a:latin typeface="Domine"/>
                <a:ea typeface="Domine"/>
                <a:cs typeface="Domine"/>
                <a:sym typeface="Domine"/>
              </a:defRPr>
            </a:lvl1pPr>
            <a:lvl2pPr lvl="1" algn="l" rtl="0">
              <a:spcBef>
                <a:spcPts val="0"/>
              </a:spcBef>
              <a:spcAft>
                <a:spcPts val="0"/>
              </a:spcAft>
              <a:buSzPct val="43750"/>
              <a:defRPr sz="3200">
                <a:solidFill>
                  <a:schemeClr val="dk2"/>
                </a:solidFill>
                <a:latin typeface="Domine"/>
                <a:ea typeface="Domine"/>
                <a:cs typeface="Domine"/>
                <a:sym typeface="Domine"/>
              </a:defRPr>
            </a:lvl2pPr>
            <a:lvl3pPr lvl="2" algn="l" rtl="0">
              <a:spcBef>
                <a:spcPts val="0"/>
              </a:spcBef>
              <a:spcAft>
                <a:spcPts val="0"/>
              </a:spcAft>
              <a:buSzPct val="43750"/>
              <a:defRPr sz="3200">
                <a:solidFill>
                  <a:schemeClr val="dk2"/>
                </a:solidFill>
                <a:latin typeface="Domine"/>
                <a:ea typeface="Domine"/>
                <a:cs typeface="Domine"/>
                <a:sym typeface="Domine"/>
              </a:defRPr>
            </a:lvl3pPr>
            <a:lvl4pPr lvl="3" algn="l" rtl="0">
              <a:spcBef>
                <a:spcPts val="0"/>
              </a:spcBef>
              <a:spcAft>
                <a:spcPts val="0"/>
              </a:spcAft>
              <a:buSzPct val="43750"/>
              <a:defRPr sz="3200">
                <a:solidFill>
                  <a:schemeClr val="dk2"/>
                </a:solidFill>
                <a:latin typeface="Domine"/>
                <a:ea typeface="Domine"/>
                <a:cs typeface="Domine"/>
                <a:sym typeface="Domine"/>
              </a:defRPr>
            </a:lvl4pPr>
            <a:lvl5pPr lvl="4" algn="l" rtl="0">
              <a:spcBef>
                <a:spcPts val="0"/>
              </a:spcBef>
              <a:spcAft>
                <a:spcPts val="0"/>
              </a:spcAft>
              <a:buSzPct val="43750"/>
              <a:defRPr sz="3200">
                <a:solidFill>
                  <a:schemeClr val="dk2"/>
                </a:solidFill>
                <a:latin typeface="Domine"/>
                <a:ea typeface="Domine"/>
                <a:cs typeface="Domine"/>
                <a:sym typeface="Domine"/>
              </a:defRPr>
            </a:lvl5pPr>
            <a:lvl6pPr marL="457200" lvl="5" algn="l" rtl="0">
              <a:spcBef>
                <a:spcPts val="0"/>
              </a:spcBef>
              <a:spcAft>
                <a:spcPts val="0"/>
              </a:spcAft>
              <a:buSzPct val="43750"/>
              <a:defRPr sz="3200">
                <a:solidFill>
                  <a:schemeClr val="dk2"/>
                </a:solidFill>
                <a:latin typeface="Domine"/>
                <a:ea typeface="Domine"/>
                <a:cs typeface="Domine"/>
                <a:sym typeface="Domine"/>
              </a:defRPr>
            </a:lvl6pPr>
            <a:lvl7pPr marL="914400" lvl="6" algn="l" rtl="0">
              <a:spcBef>
                <a:spcPts val="0"/>
              </a:spcBef>
              <a:spcAft>
                <a:spcPts val="0"/>
              </a:spcAft>
              <a:buSzPct val="43750"/>
              <a:defRPr sz="3200">
                <a:solidFill>
                  <a:schemeClr val="dk2"/>
                </a:solidFill>
                <a:latin typeface="Domine"/>
                <a:ea typeface="Domine"/>
                <a:cs typeface="Domine"/>
                <a:sym typeface="Domine"/>
              </a:defRPr>
            </a:lvl7pPr>
            <a:lvl8pPr marL="1371600" lvl="7" algn="l" rtl="0">
              <a:spcBef>
                <a:spcPts val="0"/>
              </a:spcBef>
              <a:spcAft>
                <a:spcPts val="0"/>
              </a:spcAft>
              <a:buSzPct val="43750"/>
              <a:defRPr sz="3200">
                <a:solidFill>
                  <a:schemeClr val="dk2"/>
                </a:solidFill>
                <a:latin typeface="Domine"/>
                <a:ea typeface="Domine"/>
                <a:cs typeface="Domine"/>
                <a:sym typeface="Domine"/>
              </a:defRPr>
            </a:lvl8pPr>
            <a:lvl9pPr marL="1828800" lvl="8" algn="l" rtl="0">
              <a:spcBef>
                <a:spcPts val="0"/>
              </a:spcBef>
              <a:spcAft>
                <a:spcPts val="0"/>
              </a:spcAft>
              <a:buSzPct val="43750"/>
              <a:defRPr sz="3200">
                <a:solidFill>
                  <a:schemeClr val="dk2"/>
                </a:solidFill>
                <a:latin typeface="Domine"/>
                <a:ea typeface="Domine"/>
                <a:cs typeface="Domine"/>
                <a:sym typeface="Domine"/>
              </a:defRPr>
            </a:lvl9pPr>
          </a:lstStyle>
          <a:p>
            <a:endParaRPr/>
          </a:p>
        </p:txBody>
      </p:sp>
      <p:sp>
        <p:nvSpPr>
          <p:cNvPr id="107" name="Shape 107"/>
          <p:cNvSpPr txBox="1">
            <a:spLocks noGrp="1"/>
          </p:cNvSpPr>
          <p:nvPr>
            <p:ph type="body" idx="1"/>
          </p:nvPr>
        </p:nvSpPr>
        <p:spPr>
          <a:xfrm>
            <a:off x="457200" y="914400"/>
            <a:ext cx="8229600" cy="3703200"/>
          </a:xfrm>
          <a:prstGeom prst="rect">
            <a:avLst/>
          </a:prstGeom>
          <a:noFill/>
          <a:ln>
            <a:noFill/>
          </a:ln>
        </p:spPr>
        <p:txBody>
          <a:bodyPr wrap="square" lIns="91425" tIns="91425" rIns="91425" bIns="91425" anchor="t" anchorCtr="0"/>
          <a:lstStyle>
            <a:lvl1pPr marL="273050" lvl="0" indent="-147574" algn="l" rtl="0">
              <a:spcBef>
                <a:spcPts val="600"/>
              </a:spcBef>
              <a:spcAft>
                <a:spcPts val="0"/>
              </a:spcAft>
              <a:buClr>
                <a:schemeClr val="accent1"/>
              </a:buClr>
              <a:buSzPct val="53846"/>
              <a:buFont typeface="Noto Symbol"/>
              <a:buChar char="●"/>
              <a:defRPr sz="2600">
                <a:solidFill>
                  <a:schemeClr val="dk1"/>
                </a:solidFill>
                <a:latin typeface="Cabin"/>
                <a:ea typeface="Cabin"/>
                <a:cs typeface="Cabin"/>
                <a:sym typeface="Cabin"/>
              </a:defRPr>
            </a:lvl1pPr>
            <a:lvl2pPr marL="547687" lvl="1" indent="-169989" algn="l" rtl="0">
              <a:spcBef>
                <a:spcPts val="500"/>
              </a:spcBef>
              <a:spcAft>
                <a:spcPts val="0"/>
              </a:spcAft>
              <a:buClr>
                <a:schemeClr val="accent2"/>
              </a:buClr>
              <a:buSzPct val="60869"/>
              <a:buFont typeface="Noto Symbol"/>
              <a:buChar char="●"/>
              <a:defRPr sz="2300">
                <a:solidFill>
                  <a:schemeClr val="dk2"/>
                </a:solidFill>
                <a:latin typeface="Cabin"/>
                <a:ea typeface="Cabin"/>
                <a:cs typeface="Cabin"/>
                <a:sym typeface="Cabin"/>
              </a:defRPr>
            </a:lvl2pPr>
            <a:lvl3pPr marL="822325" lvl="2" indent="-141605" algn="l" rtl="0">
              <a:spcBef>
                <a:spcPts val="500"/>
              </a:spcBef>
              <a:spcAft>
                <a:spcPts val="0"/>
              </a:spcAft>
              <a:buClr>
                <a:srgbClr val="BCBCBC"/>
              </a:buClr>
              <a:buSzPct val="70000"/>
              <a:buFont typeface="Noto Symbol"/>
              <a:buChar char="●"/>
              <a:defRPr sz="2000">
                <a:solidFill>
                  <a:schemeClr val="dk1"/>
                </a:solidFill>
                <a:latin typeface="Cabin"/>
                <a:ea typeface="Cabin"/>
                <a:cs typeface="Cabin"/>
                <a:sym typeface="Cabin"/>
              </a:defRPr>
            </a:lvl3pPr>
            <a:lvl4pPr marL="1096962" lvl="3" indent="-153352" algn="l" rtl="0">
              <a:spcBef>
                <a:spcPts val="400"/>
              </a:spcBef>
              <a:spcAft>
                <a:spcPts val="0"/>
              </a:spcAft>
              <a:buClr>
                <a:srgbClr val="8BA2B4"/>
              </a:buClr>
              <a:buFont typeface="Noto Symbol"/>
              <a:buChar char="◻"/>
              <a:defRPr>
                <a:solidFill>
                  <a:schemeClr val="dk1"/>
                </a:solidFill>
                <a:latin typeface="Cabin"/>
                <a:ea typeface="Cabin"/>
                <a:cs typeface="Cabin"/>
                <a:sym typeface="Cabin"/>
              </a:defRPr>
            </a:lvl4pPr>
            <a:lvl5pPr marL="1371600" lvl="4" indent="-157480" algn="l" rtl="0">
              <a:spcBef>
                <a:spcPts val="300"/>
              </a:spcBef>
              <a:spcAft>
                <a:spcPts val="0"/>
              </a:spcAft>
              <a:buClr>
                <a:schemeClr val="accent2"/>
              </a:buClr>
              <a:buSzPct val="87500"/>
              <a:buFont typeface="Noto Symbol"/>
              <a:buChar char="◻"/>
              <a:defRPr sz="1600">
                <a:solidFill>
                  <a:schemeClr val="dk1"/>
                </a:solidFill>
                <a:latin typeface="Cabin"/>
                <a:ea typeface="Cabin"/>
                <a:cs typeface="Cabin"/>
                <a:sym typeface="Cabin"/>
              </a:defRPr>
            </a:lvl5pPr>
            <a:lvl6pPr marL="1645920" lvl="5" indent="-109220" algn="l" rtl="0">
              <a:spcBef>
                <a:spcPts val="300"/>
              </a:spcBef>
              <a:buClr>
                <a:srgbClr val="8BA1B3"/>
              </a:buClr>
              <a:buSzPct val="87500"/>
              <a:buFont typeface="Noto Symbol"/>
              <a:buChar char="●"/>
              <a:defRPr sz="1600">
                <a:solidFill>
                  <a:schemeClr val="dk1"/>
                </a:solidFill>
                <a:latin typeface="Cabin"/>
                <a:ea typeface="Cabin"/>
                <a:cs typeface="Cabin"/>
                <a:sym typeface="Cabin"/>
              </a:defRPr>
            </a:lvl6pPr>
            <a:lvl7pPr marL="1828800" lvl="6" indent="-123825" algn="l" rtl="0">
              <a:spcBef>
                <a:spcPts val="300"/>
              </a:spcBef>
              <a:buClr>
                <a:srgbClr val="646C8F"/>
              </a:buClr>
              <a:buSzPct val="100000"/>
              <a:buFont typeface="Noto Symbol"/>
              <a:buChar char="●"/>
              <a:defRPr sz="1400">
                <a:solidFill>
                  <a:schemeClr val="dk1"/>
                </a:solidFill>
                <a:latin typeface="Cabin"/>
                <a:ea typeface="Cabin"/>
                <a:cs typeface="Cabin"/>
                <a:sym typeface="Cabin"/>
              </a:defRPr>
            </a:lvl7pPr>
            <a:lvl8pPr marL="2011679" lvl="7" indent="-116204" algn="l" rtl="0">
              <a:spcBef>
                <a:spcPts val="300"/>
              </a:spcBef>
              <a:buClr>
                <a:srgbClr val="BABABA"/>
              </a:buClr>
              <a:buSzPct val="100000"/>
              <a:buFont typeface="Noto Symbol"/>
              <a:buChar char="●"/>
              <a:defRPr sz="1400">
                <a:solidFill>
                  <a:schemeClr val="dk1"/>
                </a:solidFill>
                <a:latin typeface="Cabin"/>
                <a:ea typeface="Cabin"/>
                <a:cs typeface="Cabin"/>
                <a:sym typeface="Cabin"/>
              </a:defRPr>
            </a:lvl8pPr>
            <a:lvl9pPr marL="2194560" lvl="8" indent="-130810" algn="l" rtl="0">
              <a:spcBef>
                <a:spcPts val="300"/>
              </a:spcBef>
              <a:buClr>
                <a:srgbClr val="9FB8CD"/>
              </a:buClr>
              <a:buSzPct val="116666"/>
              <a:buFont typeface="Noto Symbol"/>
              <a:buChar char="●"/>
              <a:defRPr sz="1200">
                <a:solidFill>
                  <a:schemeClr val="dk1"/>
                </a:solidFill>
                <a:latin typeface="Cabin"/>
                <a:ea typeface="Cabin"/>
                <a:cs typeface="Cabin"/>
                <a:sym typeface="Cabin"/>
              </a:defRPr>
            </a:lvl9pPr>
          </a:lstStyle>
          <a:p>
            <a:endParaRPr/>
          </a:p>
        </p:txBody>
      </p:sp>
      <p:sp>
        <p:nvSpPr>
          <p:cNvPr id="108" name="Shape 108"/>
          <p:cNvSpPr txBox="1">
            <a:spLocks noGrp="1"/>
          </p:cNvSpPr>
          <p:nvPr>
            <p:ph type="dt" idx="10"/>
          </p:nvPr>
        </p:nvSpPr>
        <p:spPr>
          <a:xfrm>
            <a:off x="6400800" y="4767263"/>
            <a:ext cx="2289300" cy="273900"/>
          </a:xfrm>
          <a:prstGeom prst="rect">
            <a:avLst/>
          </a:prstGeom>
          <a:noFill/>
          <a:ln>
            <a:noFill/>
          </a:ln>
        </p:spPr>
        <p:txBody>
          <a:bodyPr wrap="square" lIns="91425" tIns="91425" rIns="91425" bIns="91425" anchor="t" anchorCtr="0"/>
          <a:lstStyle>
            <a:lvl1pPr marL="0" marR="0" lvl="0" indent="0" algn="l" rtl="0">
              <a:spcBef>
                <a:spcPts val="0"/>
              </a:spcBef>
              <a:buSzPct val="100000"/>
              <a:defRPr sz="1400" b="0" i="0" u="none" strike="noStrike" cap="none">
                <a:solidFill>
                  <a:schemeClr val="dk2"/>
                </a:solidFill>
                <a:latin typeface="Cabin"/>
                <a:ea typeface="Cabin"/>
                <a:cs typeface="Cabin"/>
                <a:sym typeface="Cabin"/>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09" name="Shape 109"/>
          <p:cNvSpPr txBox="1">
            <a:spLocks noGrp="1"/>
          </p:cNvSpPr>
          <p:nvPr>
            <p:ph type="ftr" idx="11"/>
          </p:nvPr>
        </p:nvSpPr>
        <p:spPr>
          <a:xfrm>
            <a:off x="2898775" y="4767263"/>
            <a:ext cx="35052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612775" y="4767263"/>
            <a:ext cx="1981200" cy="273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bin"/>
              <a:buNone/>
            </a:pPr>
            <a:fld id="{00000000-1234-1234-1234-123412341234}" type="slidenum">
              <a:rPr lang="en" sz="1400" b="0" i="0" u="none" strike="noStrike" cap="none">
                <a:solidFill>
                  <a:schemeClr val="dk2"/>
                </a:solidFill>
                <a:latin typeface="Cabin"/>
                <a:ea typeface="Cabin"/>
                <a:cs typeface="Cabin"/>
                <a:sym typeface="Cabin"/>
              </a:rPr>
              <a:t>‹#›</a:t>
            </a:fld>
            <a:endParaRPr lang="en" sz="1400" b="0" i="0" u="none" strike="noStrike" cap="none">
              <a:solidFill>
                <a:schemeClr val="dk2"/>
              </a:solidFill>
              <a:latin typeface="Cabin"/>
              <a:ea typeface="Cabin"/>
              <a:cs typeface="Cabin"/>
              <a:sym typeface="Cabi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14300"/>
            <a:ext cx="8229600" cy="7428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1pPr>
            <a:lvl2pPr marL="0" marR="0" lvl="1"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2pPr>
            <a:lvl3pPr marL="0" marR="0" lvl="2"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3pPr>
            <a:lvl4pPr marL="0" marR="0" lvl="3"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4pPr>
            <a:lvl5pPr marL="0" marR="0" lvl="4"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5pPr>
            <a:lvl6pPr marL="457200" marR="0" lvl="5"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6pPr>
            <a:lvl7pPr marL="914400" marR="0" lvl="6"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7pPr>
            <a:lvl8pPr marL="1371600" marR="0" lvl="7"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8pPr>
            <a:lvl9pPr marL="1828800" marR="0" lvl="8"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9pPr>
          </a:lstStyle>
          <a:p>
            <a:endParaRPr/>
          </a:p>
        </p:txBody>
      </p:sp>
      <p:sp>
        <p:nvSpPr>
          <p:cNvPr id="122" name="Shape 122"/>
          <p:cNvSpPr txBox="1">
            <a:spLocks noGrp="1"/>
          </p:cNvSpPr>
          <p:nvPr>
            <p:ph type="body" idx="1"/>
          </p:nvPr>
        </p:nvSpPr>
        <p:spPr>
          <a:xfrm>
            <a:off x="457200" y="914400"/>
            <a:ext cx="8229600" cy="3703200"/>
          </a:xfrm>
          <a:prstGeom prst="rect">
            <a:avLst/>
          </a:prstGeom>
          <a:noFill/>
          <a:ln>
            <a:noFill/>
          </a:ln>
        </p:spPr>
        <p:txBody>
          <a:bodyPr wrap="square" lIns="91425" tIns="91425" rIns="91425" bIns="91425" anchor="t" anchorCtr="0"/>
          <a:lstStyle>
            <a:lvl1pPr marL="273050" marR="0" lvl="0" indent="-147574" algn="l" rtl="0">
              <a:spcBef>
                <a:spcPts val="600"/>
              </a:spcBef>
              <a:spcAft>
                <a:spcPts val="0"/>
              </a:spcAft>
              <a:buClr>
                <a:schemeClr val="accent1"/>
              </a:buClr>
              <a:buSzPct val="76000"/>
              <a:buFont typeface="Noto Sans Symbols"/>
              <a:buChar char="▶"/>
              <a:defRPr sz="2600" b="0" i="0" u="none" strike="noStrike" cap="none">
                <a:solidFill>
                  <a:schemeClr val="dk1"/>
                </a:solidFill>
                <a:latin typeface="Cabin"/>
                <a:ea typeface="Cabin"/>
                <a:cs typeface="Cabin"/>
                <a:sym typeface="Cabin"/>
              </a:defRPr>
            </a:lvl1pPr>
            <a:lvl2pPr marL="547687" marR="0" lvl="1" indent="-169989" algn="l" rtl="0">
              <a:spcBef>
                <a:spcPts val="500"/>
              </a:spcBef>
              <a:spcAft>
                <a:spcPts val="0"/>
              </a:spcAft>
              <a:buClr>
                <a:schemeClr val="accent2"/>
              </a:buClr>
              <a:buSzPct val="76000"/>
              <a:buFont typeface="Noto Sans Symbols"/>
              <a:buChar char="▶"/>
              <a:defRPr sz="2300" b="0" i="0" u="none" strike="noStrike" cap="none">
                <a:solidFill>
                  <a:schemeClr val="dk2"/>
                </a:solidFill>
                <a:latin typeface="Cabin"/>
                <a:ea typeface="Cabin"/>
                <a:cs typeface="Cabin"/>
                <a:sym typeface="Cabin"/>
              </a:defRPr>
            </a:lvl2pPr>
            <a:lvl3pPr marL="822325" marR="0" lvl="2" indent="-141605" algn="l" rtl="0">
              <a:spcBef>
                <a:spcPts val="500"/>
              </a:spcBef>
              <a:spcAft>
                <a:spcPts val="0"/>
              </a:spcAft>
              <a:buClr>
                <a:srgbClr val="BCBCBC"/>
              </a:buClr>
              <a:buSzPct val="76000"/>
              <a:buFont typeface="Noto Sans Symbols"/>
              <a:buChar char="▶"/>
              <a:defRPr sz="2000" b="0" i="0" u="none" strike="noStrike" cap="none">
                <a:solidFill>
                  <a:schemeClr val="dk1"/>
                </a:solidFill>
                <a:latin typeface="Cabin"/>
                <a:ea typeface="Cabin"/>
                <a:cs typeface="Cabin"/>
                <a:sym typeface="Cabin"/>
              </a:defRPr>
            </a:lvl3pPr>
            <a:lvl4pPr marL="1096962" marR="0" lvl="3" indent="-153352" algn="l" rtl="0">
              <a:spcBef>
                <a:spcPts val="400"/>
              </a:spcBef>
              <a:spcAft>
                <a:spcPts val="0"/>
              </a:spcAft>
              <a:buClr>
                <a:srgbClr val="8BA2B4"/>
              </a:buClr>
              <a:buSzPct val="70000"/>
              <a:buFont typeface="Noto Sans Symbols"/>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spcAft>
                <a:spcPts val="0"/>
              </a:spcAft>
              <a:buClr>
                <a:schemeClr val="accent2"/>
              </a:buClr>
              <a:buSzPct val="70000"/>
              <a:buFont typeface="Noto Sans Symbols"/>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23" name="Shape 123"/>
          <p:cNvSpPr txBox="1">
            <a:spLocks noGrp="1"/>
          </p:cNvSpPr>
          <p:nvPr>
            <p:ph type="dt" idx="10"/>
          </p:nvPr>
        </p:nvSpPr>
        <p:spPr>
          <a:xfrm>
            <a:off x="6400800" y="4767263"/>
            <a:ext cx="22893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100000"/>
              <a:buNone/>
              <a:defRPr sz="1400" b="0" i="0" u="none">
                <a:solidFill>
                  <a:schemeClr val="dk2"/>
                </a:solidFill>
                <a:latin typeface="Cabin"/>
                <a:ea typeface="Cabin"/>
                <a:cs typeface="Cabin"/>
                <a:sym typeface="Cabin"/>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ftr" idx="11"/>
          </p:nvPr>
        </p:nvSpPr>
        <p:spPr>
          <a:xfrm>
            <a:off x="2898775" y="4767263"/>
            <a:ext cx="35052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77777"/>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sldNum" idx="12"/>
          </p:nvPr>
        </p:nvSpPr>
        <p:spPr>
          <a:xfrm>
            <a:off x="612775" y="4767263"/>
            <a:ext cx="1981200" cy="2739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dk2"/>
              </a:buClr>
              <a:buSzPct val="100000"/>
              <a:buFont typeface="Cabin"/>
              <a:buNone/>
            </a:pPr>
            <a:fld id="{00000000-1234-1234-1234-123412341234}" type="slidenum">
              <a:rPr lang="en" sz="1400" b="0" i="0" u="none">
                <a:solidFill>
                  <a:schemeClr val="dk2"/>
                </a:solidFill>
                <a:latin typeface="Cabin"/>
                <a:ea typeface="Cabin"/>
                <a:cs typeface="Cabin"/>
                <a:sym typeface="Cabin"/>
              </a:rPr>
              <a:t>‹#›</a:t>
            </a:fld>
            <a:endParaRPr lang="en" sz="1400" b="0" i="0" u="none">
              <a:solidFill>
                <a:schemeClr val="dk2"/>
              </a:solidFill>
              <a:latin typeface="Cabin"/>
              <a:ea typeface="Cabin"/>
              <a:cs typeface="Cabin"/>
              <a:sym typeface="Cabi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171450"/>
            <a:ext cx="8229600" cy="6858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1pPr>
            <a:lvl2pPr marL="0" marR="0" lvl="1"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2pPr>
            <a:lvl3pPr marL="0" marR="0" lvl="2"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3pPr>
            <a:lvl4pPr marL="0" marR="0" lvl="3"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4pPr>
            <a:lvl5pPr marL="0" marR="0" lvl="4"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5pPr>
            <a:lvl6pPr marL="457200" marR="0" lvl="5"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6pPr>
            <a:lvl7pPr marL="914400" marR="0" lvl="6"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7pPr>
            <a:lvl8pPr marL="1371600" marR="0" lvl="7"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8pPr>
            <a:lvl9pPr marL="1828800" marR="0" lvl="8"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9pPr>
          </a:lstStyle>
          <a:p>
            <a:endParaRPr/>
          </a:p>
        </p:txBody>
      </p:sp>
      <p:sp>
        <p:nvSpPr>
          <p:cNvPr id="137" name="Shape 137"/>
          <p:cNvSpPr txBox="1">
            <a:spLocks noGrp="1"/>
          </p:cNvSpPr>
          <p:nvPr>
            <p:ph type="body" idx="1"/>
          </p:nvPr>
        </p:nvSpPr>
        <p:spPr>
          <a:xfrm>
            <a:off x="457200" y="914400"/>
            <a:ext cx="4041600" cy="3703200"/>
          </a:xfrm>
          <a:prstGeom prst="rect">
            <a:avLst/>
          </a:prstGeom>
          <a:noFill/>
          <a:ln>
            <a:noFill/>
          </a:ln>
        </p:spPr>
        <p:txBody>
          <a:bodyPr wrap="square" lIns="91425" tIns="91425" rIns="91425" bIns="91425" anchor="t" anchorCtr="0"/>
          <a:lstStyle>
            <a:lvl1pPr marL="273050" marR="0" lvl="0" indent="-147574" algn="l" rtl="0">
              <a:spcBef>
                <a:spcPts val="600"/>
              </a:spcBef>
              <a:spcAft>
                <a:spcPts val="0"/>
              </a:spcAft>
              <a:buClr>
                <a:schemeClr val="accent1"/>
              </a:buClr>
              <a:buSzPct val="76000"/>
              <a:buFont typeface="Noto Sans Symbols"/>
              <a:buChar char="▶"/>
              <a:defRPr sz="2600" b="0" i="0" u="none" strike="noStrike" cap="none">
                <a:solidFill>
                  <a:schemeClr val="dk1"/>
                </a:solidFill>
                <a:latin typeface="Cabin"/>
                <a:ea typeface="Cabin"/>
                <a:cs typeface="Cabin"/>
                <a:sym typeface="Cabin"/>
              </a:defRPr>
            </a:lvl1pPr>
            <a:lvl2pPr marL="547687" marR="0" lvl="1" indent="-169989" algn="l" rtl="0">
              <a:spcBef>
                <a:spcPts val="500"/>
              </a:spcBef>
              <a:spcAft>
                <a:spcPts val="0"/>
              </a:spcAft>
              <a:buClr>
                <a:schemeClr val="accent2"/>
              </a:buClr>
              <a:buSzPct val="76000"/>
              <a:buFont typeface="Noto Sans Symbols"/>
              <a:buChar char="▶"/>
              <a:defRPr sz="2300" b="0" i="0" u="none" strike="noStrike" cap="none">
                <a:solidFill>
                  <a:schemeClr val="dk2"/>
                </a:solidFill>
                <a:latin typeface="Cabin"/>
                <a:ea typeface="Cabin"/>
                <a:cs typeface="Cabin"/>
                <a:sym typeface="Cabin"/>
              </a:defRPr>
            </a:lvl2pPr>
            <a:lvl3pPr marL="822325" marR="0" lvl="2" indent="-141605" algn="l" rtl="0">
              <a:spcBef>
                <a:spcPts val="500"/>
              </a:spcBef>
              <a:spcAft>
                <a:spcPts val="0"/>
              </a:spcAft>
              <a:buClr>
                <a:srgbClr val="BCBCBC"/>
              </a:buClr>
              <a:buSzPct val="76000"/>
              <a:buFont typeface="Noto Sans Symbols"/>
              <a:buChar char="▶"/>
              <a:defRPr sz="2000" b="0" i="0" u="none" strike="noStrike" cap="none">
                <a:solidFill>
                  <a:schemeClr val="dk1"/>
                </a:solidFill>
                <a:latin typeface="Cabin"/>
                <a:ea typeface="Cabin"/>
                <a:cs typeface="Cabin"/>
                <a:sym typeface="Cabin"/>
              </a:defRPr>
            </a:lvl3pPr>
            <a:lvl4pPr marL="1096962" marR="0" lvl="3" indent="-153352" algn="l" rtl="0">
              <a:spcBef>
                <a:spcPts val="400"/>
              </a:spcBef>
              <a:spcAft>
                <a:spcPts val="0"/>
              </a:spcAft>
              <a:buClr>
                <a:srgbClr val="8BA2B4"/>
              </a:buClr>
              <a:buSzPct val="70000"/>
              <a:buFont typeface="Noto Sans Symbols"/>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spcAft>
                <a:spcPts val="0"/>
              </a:spcAft>
              <a:buClr>
                <a:schemeClr val="accent2"/>
              </a:buClr>
              <a:buSzPct val="70000"/>
              <a:buFont typeface="Noto Sans Symbols"/>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38" name="Shape 138"/>
          <p:cNvSpPr txBox="1">
            <a:spLocks noGrp="1"/>
          </p:cNvSpPr>
          <p:nvPr>
            <p:ph type="body" idx="2"/>
          </p:nvPr>
        </p:nvSpPr>
        <p:spPr>
          <a:xfrm>
            <a:off x="4632198" y="912114"/>
            <a:ext cx="4041600" cy="3703200"/>
          </a:xfrm>
          <a:prstGeom prst="rect">
            <a:avLst/>
          </a:prstGeom>
          <a:noFill/>
          <a:ln>
            <a:noFill/>
          </a:ln>
        </p:spPr>
        <p:txBody>
          <a:bodyPr wrap="square" lIns="91425" tIns="91425" rIns="91425" bIns="91425" anchor="t" anchorCtr="0"/>
          <a:lstStyle>
            <a:lvl1pPr marL="273050" marR="0" lvl="0" indent="-147574" algn="l" rtl="0">
              <a:spcBef>
                <a:spcPts val="600"/>
              </a:spcBef>
              <a:spcAft>
                <a:spcPts val="0"/>
              </a:spcAft>
              <a:buClr>
                <a:schemeClr val="accent1"/>
              </a:buClr>
              <a:buSzPct val="76000"/>
              <a:buFont typeface="Noto Sans Symbols"/>
              <a:buChar char="▶"/>
              <a:defRPr sz="2600" b="0" i="0" u="none" strike="noStrike" cap="none">
                <a:solidFill>
                  <a:schemeClr val="dk1"/>
                </a:solidFill>
                <a:latin typeface="Cabin"/>
                <a:ea typeface="Cabin"/>
                <a:cs typeface="Cabin"/>
                <a:sym typeface="Cabin"/>
              </a:defRPr>
            </a:lvl1pPr>
            <a:lvl2pPr marL="547687" marR="0" lvl="1" indent="-169989" algn="l" rtl="0">
              <a:spcBef>
                <a:spcPts val="500"/>
              </a:spcBef>
              <a:spcAft>
                <a:spcPts val="0"/>
              </a:spcAft>
              <a:buClr>
                <a:schemeClr val="accent2"/>
              </a:buClr>
              <a:buSzPct val="76000"/>
              <a:buFont typeface="Noto Sans Symbols"/>
              <a:buChar char="▶"/>
              <a:defRPr sz="2300" b="0" i="0" u="none" strike="noStrike" cap="none">
                <a:solidFill>
                  <a:schemeClr val="dk2"/>
                </a:solidFill>
                <a:latin typeface="Cabin"/>
                <a:ea typeface="Cabin"/>
                <a:cs typeface="Cabin"/>
                <a:sym typeface="Cabin"/>
              </a:defRPr>
            </a:lvl2pPr>
            <a:lvl3pPr marL="822325" marR="0" lvl="2" indent="-141605" algn="l" rtl="0">
              <a:spcBef>
                <a:spcPts val="500"/>
              </a:spcBef>
              <a:spcAft>
                <a:spcPts val="0"/>
              </a:spcAft>
              <a:buClr>
                <a:srgbClr val="BCBCBC"/>
              </a:buClr>
              <a:buSzPct val="76000"/>
              <a:buFont typeface="Noto Sans Symbols"/>
              <a:buChar char="▶"/>
              <a:defRPr sz="2000" b="0" i="0" u="none" strike="noStrike" cap="none">
                <a:solidFill>
                  <a:schemeClr val="dk1"/>
                </a:solidFill>
                <a:latin typeface="Cabin"/>
                <a:ea typeface="Cabin"/>
                <a:cs typeface="Cabin"/>
                <a:sym typeface="Cabin"/>
              </a:defRPr>
            </a:lvl3pPr>
            <a:lvl4pPr marL="1096962" marR="0" lvl="3" indent="-153352" algn="l" rtl="0">
              <a:spcBef>
                <a:spcPts val="400"/>
              </a:spcBef>
              <a:spcAft>
                <a:spcPts val="0"/>
              </a:spcAft>
              <a:buClr>
                <a:srgbClr val="8BA2B4"/>
              </a:buClr>
              <a:buSzPct val="70000"/>
              <a:buFont typeface="Noto Sans Symbols"/>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spcAft>
                <a:spcPts val="0"/>
              </a:spcAft>
              <a:buClr>
                <a:schemeClr val="accent2"/>
              </a:buClr>
              <a:buSzPct val="70000"/>
              <a:buFont typeface="Noto Sans Symbols"/>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39" name="Shape 139"/>
          <p:cNvSpPr txBox="1">
            <a:spLocks noGrp="1"/>
          </p:cNvSpPr>
          <p:nvPr>
            <p:ph type="dt" idx="10"/>
          </p:nvPr>
        </p:nvSpPr>
        <p:spPr>
          <a:xfrm>
            <a:off x="6400800" y="4767263"/>
            <a:ext cx="22893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100000"/>
              <a:buNone/>
              <a:defRPr sz="1400" b="0" i="0" u="none">
                <a:solidFill>
                  <a:schemeClr val="dk2"/>
                </a:solidFill>
                <a:latin typeface="Cabin"/>
                <a:ea typeface="Cabin"/>
                <a:cs typeface="Cabin"/>
                <a:sym typeface="Cabin"/>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ftr" idx="11"/>
          </p:nvPr>
        </p:nvSpPr>
        <p:spPr>
          <a:xfrm>
            <a:off x="2898775" y="4767263"/>
            <a:ext cx="35052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77777"/>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sldNum" idx="12"/>
          </p:nvPr>
        </p:nvSpPr>
        <p:spPr>
          <a:xfrm>
            <a:off x="612775" y="4767263"/>
            <a:ext cx="1981200" cy="2739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dk2"/>
              </a:buClr>
              <a:buSzPct val="100000"/>
              <a:buFont typeface="Cabin"/>
              <a:buNone/>
            </a:pPr>
            <a:fld id="{00000000-1234-1234-1234-123412341234}" type="slidenum">
              <a:rPr lang="en" sz="1400" b="0" i="0" u="none">
                <a:solidFill>
                  <a:schemeClr val="dk2"/>
                </a:solidFill>
                <a:latin typeface="Cabin"/>
                <a:ea typeface="Cabin"/>
                <a:cs typeface="Cabin"/>
                <a:sym typeface="Cabin"/>
              </a:rPr>
              <a:t>‹#›</a:t>
            </a:fld>
            <a:endParaRPr lang="en" sz="1400" b="0" i="0" u="none">
              <a:solidFill>
                <a:schemeClr val="dk2"/>
              </a:solidFill>
              <a:latin typeface="Cabin"/>
              <a:ea typeface="Cabin"/>
              <a:cs typeface="Cabin"/>
              <a:sym typeface="Cab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cxnSp>
        <p:nvCxnSpPr>
          <p:cNvPr id="51" name="Shape 51"/>
          <p:cNvCxnSpPr/>
          <p:nvPr/>
        </p:nvCxnSpPr>
        <p:spPr>
          <a:xfrm>
            <a:off x="457200" y="4764881"/>
            <a:ext cx="8229600" cy="0"/>
          </a:xfrm>
          <a:prstGeom prst="straightConnector1">
            <a:avLst/>
          </a:prstGeom>
          <a:noFill/>
          <a:ln w="9525" cap="flat" cmpd="sng">
            <a:solidFill>
              <a:schemeClr val="accent2"/>
            </a:solidFill>
            <a:prstDash val="solid"/>
            <a:miter lim="8000"/>
            <a:headEnd type="none" w="med" len="med"/>
            <a:tailEnd type="none" w="med" len="med"/>
          </a:ln>
        </p:spPr>
      </p:cxnSp>
      <p:cxnSp>
        <p:nvCxnSpPr>
          <p:cNvPr id="52" name="Shape 52"/>
          <p:cNvCxnSpPr/>
          <p:nvPr/>
        </p:nvCxnSpPr>
        <p:spPr>
          <a:xfrm>
            <a:off x="457200" y="857250"/>
            <a:ext cx="8229600" cy="0"/>
          </a:xfrm>
          <a:prstGeom prst="straightConnector1">
            <a:avLst/>
          </a:prstGeom>
          <a:noFill/>
          <a:ln w="9525" cap="flat" cmpd="sng">
            <a:solidFill>
              <a:schemeClr val="accent2"/>
            </a:solidFill>
            <a:prstDash val="solid"/>
            <a:miter lim="8000"/>
            <a:headEnd type="none" w="med" len="med"/>
            <a:tailEnd type="none" w="med" len="med"/>
          </a:ln>
        </p:spPr>
      </p:cxnSp>
      <p:sp>
        <p:nvSpPr>
          <p:cNvPr id="53" name="Shape 53"/>
          <p:cNvSpPr/>
          <p:nvPr/>
        </p:nvSpPr>
        <p:spPr>
          <a:xfrm rot="5400000">
            <a:off x="442975" y="4835513"/>
            <a:ext cx="142800" cy="120600"/>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strike="noStrike" cap="none">
              <a:solidFill>
                <a:schemeClr val="dk1"/>
              </a:solidFill>
              <a:latin typeface="Arial"/>
              <a:ea typeface="Arial"/>
              <a:cs typeface="Arial"/>
              <a:sym typeface="Arial"/>
            </a:endParaRPr>
          </a:p>
        </p:txBody>
      </p:sp>
      <p:sp>
        <p:nvSpPr>
          <p:cNvPr id="54" name="Shape 54"/>
          <p:cNvSpPr txBox="1">
            <a:spLocks noGrp="1"/>
          </p:cNvSpPr>
          <p:nvPr>
            <p:ph type="title"/>
          </p:nvPr>
        </p:nvSpPr>
        <p:spPr>
          <a:xfrm>
            <a:off x="457200" y="114300"/>
            <a:ext cx="8229600" cy="7428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43750"/>
              <a:defRPr sz="3200" b="0" i="0" u="none" strike="noStrike" cap="none">
                <a:solidFill>
                  <a:schemeClr val="dk2"/>
                </a:solidFill>
                <a:latin typeface="Domine"/>
                <a:ea typeface="Domine"/>
                <a:cs typeface="Domine"/>
                <a:sym typeface="Domine"/>
              </a:defRPr>
            </a:lvl1pPr>
            <a:lvl2pPr marL="0" marR="0" lvl="1" indent="0" algn="l" rtl="0">
              <a:spcBef>
                <a:spcPts val="0"/>
              </a:spcBef>
              <a:spcAft>
                <a:spcPts val="0"/>
              </a:spcAft>
              <a:buSzPct val="43750"/>
              <a:defRPr sz="3200" b="0" i="0" u="none" strike="noStrike" cap="none">
                <a:solidFill>
                  <a:schemeClr val="dk2"/>
                </a:solidFill>
                <a:latin typeface="Domine"/>
                <a:ea typeface="Domine"/>
                <a:cs typeface="Domine"/>
                <a:sym typeface="Domine"/>
              </a:defRPr>
            </a:lvl2pPr>
            <a:lvl3pPr marL="0" marR="0" lvl="2" indent="0" algn="l" rtl="0">
              <a:spcBef>
                <a:spcPts val="0"/>
              </a:spcBef>
              <a:spcAft>
                <a:spcPts val="0"/>
              </a:spcAft>
              <a:buSzPct val="43750"/>
              <a:defRPr sz="3200" b="0" i="0" u="none" strike="noStrike" cap="none">
                <a:solidFill>
                  <a:schemeClr val="dk2"/>
                </a:solidFill>
                <a:latin typeface="Domine"/>
                <a:ea typeface="Domine"/>
                <a:cs typeface="Domine"/>
                <a:sym typeface="Domine"/>
              </a:defRPr>
            </a:lvl3pPr>
            <a:lvl4pPr marL="0" marR="0" lvl="3" indent="0" algn="l" rtl="0">
              <a:spcBef>
                <a:spcPts val="0"/>
              </a:spcBef>
              <a:spcAft>
                <a:spcPts val="0"/>
              </a:spcAft>
              <a:buSzPct val="43750"/>
              <a:defRPr sz="3200" b="0" i="0" u="none" strike="noStrike" cap="none">
                <a:solidFill>
                  <a:schemeClr val="dk2"/>
                </a:solidFill>
                <a:latin typeface="Domine"/>
                <a:ea typeface="Domine"/>
                <a:cs typeface="Domine"/>
                <a:sym typeface="Domine"/>
              </a:defRPr>
            </a:lvl4pPr>
            <a:lvl5pPr marL="0" marR="0" lvl="4" indent="0" algn="l" rtl="0">
              <a:spcBef>
                <a:spcPts val="0"/>
              </a:spcBef>
              <a:spcAft>
                <a:spcPts val="0"/>
              </a:spcAft>
              <a:buSzPct val="43750"/>
              <a:defRPr sz="3200" b="0" i="0" u="none" strike="noStrike" cap="none">
                <a:solidFill>
                  <a:schemeClr val="dk2"/>
                </a:solidFill>
                <a:latin typeface="Domine"/>
                <a:ea typeface="Domine"/>
                <a:cs typeface="Domine"/>
                <a:sym typeface="Domine"/>
              </a:defRPr>
            </a:lvl5pPr>
            <a:lvl6pPr marL="457200" marR="0" lvl="5" indent="0" algn="l" rtl="0">
              <a:spcBef>
                <a:spcPts val="0"/>
              </a:spcBef>
              <a:spcAft>
                <a:spcPts val="0"/>
              </a:spcAft>
              <a:buSzPct val="43750"/>
              <a:defRPr sz="3200" b="0" i="0" u="none" strike="noStrike" cap="none">
                <a:solidFill>
                  <a:schemeClr val="dk2"/>
                </a:solidFill>
                <a:latin typeface="Domine"/>
                <a:ea typeface="Domine"/>
                <a:cs typeface="Domine"/>
                <a:sym typeface="Domine"/>
              </a:defRPr>
            </a:lvl6pPr>
            <a:lvl7pPr marL="914400" marR="0" lvl="6" indent="0" algn="l" rtl="0">
              <a:spcBef>
                <a:spcPts val="0"/>
              </a:spcBef>
              <a:spcAft>
                <a:spcPts val="0"/>
              </a:spcAft>
              <a:buSzPct val="43750"/>
              <a:defRPr sz="3200" b="0" i="0" u="none" strike="noStrike" cap="none">
                <a:solidFill>
                  <a:schemeClr val="dk2"/>
                </a:solidFill>
                <a:latin typeface="Domine"/>
                <a:ea typeface="Domine"/>
                <a:cs typeface="Domine"/>
                <a:sym typeface="Domine"/>
              </a:defRPr>
            </a:lvl7pPr>
            <a:lvl8pPr marL="1371600" marR="0" lvl="7" indent="0" algn="l" rtl="0">
              <a:spcBef>
                <a:spcPts val="0"/>
              </a:spcBef>
              <a:spcAft>
                <a:spcPts val="0"/>
              </a:spcAft>
              <a:buSzPct val="43750"/>
              <a:defRPr sz="3200" b="0" i="0" u="none" strike="noStrike" cap="none">
                <a:solidFill>
                  <a:schemeClr val="dk2"/>
                </a:solidFill>
                <a:latin typeface="Domine"/>
                <a:ea typeface="Domine"/>
                <a:cs typeface="Domine"/>
                <a:sym typeface="Domine"/>
              </a:defRPr>
            </a:lvl8pPr>
            <a:lvl9pPr marL="1828800" marR="0" lvl="8" indent="0" algn="l" rtl="0">
              <a:spcBef>
                <a:spcPts val="0"/>
              </a:spcBef>
              <a:spcAft>
                <a:spcPts val="0"/>
              </a:spcAft>
              <a:buSzPct val="43750"/>
              <a:defRPr sz="3200" b="0" i="0" u="none" strike="noStrike" cap="none">
                <a:solidFill>
                  <a:schemeClr val="dk2"/>
                </a:solidFill>
                <a:latin typeface="Domine"/>
                <a:ea typeface="Domine"/>
                <a:cs typeface="Domine"/>
                <a:sym typeface="Domine"/>
              </a:defRPr>
            </a:lvl9pPr>
          </a:lstStyle>
          <a:p>
            <a:endParaRPr/>
          </a:p>
        </p:txBody>
      </p:sp>
      <p:sp>
        <p:nvSpPr>
          <p:cNvPr id="55" name="Shape 55"/>
          <p:cNvSpPr txBox="1">
            <a:spLocks noGrp="1"/>
          </p:cNvSpPr>
          <p:nvPr>
            <p:ph type="body" idx="1"/>
          </p:nvPr>
        </p:nvSpPr>
        <p:spPr>
          <a:xfrm>
            <a:off x="457200" y="914400"/>
            <a:ext cx="8229600" cy="3682500"/>
          </a:xfrm>
          <a:prstGeom prst="rect">
            <a:avLst/>
          </a:prstGeom>
          <a:noFill/>
          <a:ln>
            <a:noFill/>
          </a:ln>
        </p:spPr>
        <p:txBody>
          <a:bodyPr wrap="square" lIns="91425" tIns="91425" rIns="91425" bIns="91425" anchor="t" anchorCtr="0"/>
          <a:lstStyle>
            <a:lvl1pPr marL="273050" marR="0" lvl="0" indent="-147574" algn="l" rtl="0">
              <a:spcBef>
                <a:spcPts val="600"/>
              </a:spcBef>
              <a:spcAft>
                <a:spcPts val="0"/>
              </a:spcAft>
              <a:buClr>
                <a:schemeClr val="accent1"/>
              </a:buClr>
              <a:buSzPct val="53846"/>
              <a:buFont typeface="Noto Symbol"/>
              <a:buChar char="●"/>
              <a:defRPr sz="2600" b="0" i="0" u="none" strike="noStrike" cap="none">
                <a:solidFill>
                  <a:schemeClr val="dk1"/>
                </a:solidFill>
                <a:latin typeface="Cabin"/>
                <a:ea typeface="Cabin"/>
                <a:cs typeface="Cabin"/>
                <a:sym typeface="Cabin"/>
              </a:defRPr>
            </a:lvl1pPr>
            <a:lvl2pPr marL="547687" marR="0" lvl="1" indent="-169989" algn="l" rtl="0">
              <a:spcBef>
                <a:spcPts val="500"/>
              </a:spcBef>
              <a:spcAft>
                <a:spcPts val="0"/>
              </a:spcAft>
              <a:buClr>
                <a:schemeClr val="accent2"/>
              </a:buClr>
              <a:buSzPct val="60869"/>
              <a:buFont typeface="Noto Symbol"/>
              <a:buChar char="●"/>
              <a:defRPr sz="2300" b="0" i="0" u="none" strike="noStrike" cap="none">
                <a:solidFill>
                  <a:schemeClr val="dk2"/>
                </a:solidFill>
                <a:latin typeface="Cabin"/>
                <a:ea typeface="Cabin"/>
                <a:cs typeface="Cabin"/>
                <a:sym typeface="Cabin"/>
              </a:defRPr>
            </a:lvl2pPr>
            <a:lvl3pPr marL="822325" marR="0" lvl="2" indent="-141605" algn="l" rtl="0">
              <a:spcBef>
                <a:spcPts val="500"/>
              </a:spcBef>
              <a:spcAft>
                <a:spcPts val="0"/>
              </a:spcAft>
              <a:buClr>
                <a:srgbClr val="BCBCBC"/>
              </a:buClr>
              <a:buSzPct val="70000"/>
              <a:buFont typeface="Noto Symbol"/>
              <a:buChar char="●"/>
              <a:defRPr sz="2000" b="0" i="0" u="none" strike="noStrike" cap="none">
                <a:solidFill>
                  <a:schemeClr val="dk1"/>
                </a:solidFill>
                <a:latin typeface="Cabin"/>
                <a:ea typeface="Cabin"/>
                <a:cs typeface="Cabin"/>
                <a:sym typeface="Cabin"/>
              </a:defRPr>
            </a:lvl3pPr>
            <a:lvl4pPr marL="1096962" marR="0" lvl="3" indent="-153352" algn="l" rtl="0">
              <a:spcBef>
                <a:spcPts val="400"/>
              </a:spcBef>
              <a:spcAft>
                <a:spcPts val="0"/>
              </a:spcAft>
              <a:buClr>
                <a:srgbClr val="8BA2B4"/>
              </a:buClr>
              <a:buSzPct val="77777"/>
              <a:buFont typeface="Noto Symbol"/>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spcAft>
                <a:spcPts val="0"/>
              </a:spcAft>
              <a:buClr>
                <a:schemeClr val="accent2"/>
              </a:buClr>
              <a:buSzPct val="87500"/>
              <a:buFont typeface="Noto Symbol"/>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87500"/>
              <a:buFont typeface="Noto Symbol"/>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100000"/>
              <a:buFont typeface="Noto Symbol"/>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100000"/>
              <a:buFont typeface="Noto Symbol"/>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116666"/>
              <a:buFont typeface="Noto Symbol"/>
              <a:buChar char="●"/>
              <a:defRPr sz="1200" b="0" i="0" u="none" strike="noStrike" cap="none">
                <a:solidFill>
                  <a:schemeClr val="dk1"/>
                </a:solidFill>
                <a:latin typeface="Cabin"/>
                <a:ea typeface="Cabin"/>
                <a:cs typeface="Cabin"/>
                <a:sym typeface="Cabin"/>
              </a:defRPr>
            </a:lvl9pPr>
          </a:lstStyle>
          <a:p>
            <a:endParaRPr/>
          </a:p>
        </p:txBody>
      </p:sp>
      <p:sp>
        <p:nvSpPr>
          <p:cNvPr id="56" name="Shape 56"/>
          <p:cNvSpPr txBox="1">
            <a:spLocks noGrp="1"/>
          </p:cNvSpPr>
          <p:nvPr>
            <p:ph type="dt" idx="10"/>
          </p:nvPr>
        </p:nvSpPr>
        <p:spPr>
          <a:xfrm>
            <a:off x="6400800" y="4767263"/>
            <a:ext cx="22893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100000"/>
              <a:defRPr sz="1400" b="0" i="0" u="none" strike="noStrike" cap="none">
                <a:solidFill>
                  <a:schemeClr val="dk2"/>
                </a:solidFill>
                <a:latin typeface="Cabin"/>
                <a:ea typeface="Cabin"/>
                <a:cs typeface="Cabin"/>
                <a:sym typeface="Cabin"/>
              </a:defRPr>
            </a:lvl1pPr>
            <a:lvl2pPr marL="457200" marR="0" lvl="1"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ftr" idx="11"/>
          </p:nvPr>
        </p:nvSpPr>
        <p:spPr>
          <a:xfrm>
            <a:off x="2898775" y="4767263"/>
            <a:ext cx="35052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612775" y="4767263"/>
            <a:ext cx="1981200" cy="273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bin"/>
              <a:buNone/>
            </a:pPr>
            <a:fld id="{00000000-1234-1234-1234-123412341234}" type="slidenum">
              <a:rPr lang="en" sz="1400" b="0" i="0" u="none" strike="noStrike" cap="none">
                <a:solidFill>
                  <a:schemeClr val="dk2"/>
                </a:solidFill>
                <a:latin typeface="Cabin"/>
                <a:ea typeface="Cabin"/>
                <a:cs typeface="Cabin"/>
                <a:sym typeface="Cabin"/>
              </a:rPr>
              <a:t>‹#›</a:t>
            </a:fld>
            <a:endParaRPr lang="en" sz="1400" b="0" i="0" u="none" strike="noStrike" cap="none">
              <a:solidFill>
                <a:schemeClr val="dk2"/>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cxnSp>
        <p:nvCxnSpPr>
          <p:cNvPr id="67" name="Shape 67"/>
          <p:cNvCxnSpPr/>
          <p:nvPr/>
        </p:nvCxnSpPr>
        <p:spPr>
          <a:xfrm>
            <a:off x="457200" y="4764881"/>
            <a:ext cx="8229600" cy="0"/>
          </a:xfrm>
          <a:prstGeom prst="straightConnector1">
            <a:avLst/>
          </a:prstGeom>
          <a:noFill/>
          <a:ln w="9525" cap="flat" cmpd="sng">
            <a:solidFill>
              <a:schemeClr val="accent2"/>
            </a:solidFill>
            <a:prstDash val="solid"/>
            <a:miter lim="8000"/>
            <a:headEnd type="none" w="med" len="med"/>
            <a:tailEnd type="none" w="med" len="med"/>
          </a:ln>
        </p:spPr>
      </p:cxnSp>
      <p:cxnSp>
        <p:nvCxnSpPr>
          <p:cNvPr id="68" name="Shape 68"/>
          <p:cNvCxnSpPr/>
          <p:nvPr/>
        </p:nvCxnSpPr>
        <p:spPr>
          <a:xfrm>
            <a:off x="457200" y="857250"/>
            <a:ext cx="8229600" cy="0"/>
          </a:xfrm>
          <a:prstGeom prst="straightConnector1">
            <a:avLst/>
          </a:prstGeom>
          <a:noFill/>
          <a:ln w="9525" cap="flat" cmpd="sng">
            <a:solidFill>
              <a:schemeClr val="accent2"/>
            </a:solidFill>
            <a:prstDash val="solid"/>
            <a:miter lim="8000"/>
            <a:headEnd type="none" w="med" len="med"/>
            <a:tailEnd type="none" w="med" len="med"/>
          </a:ln>
        </p:spPr>
      </p:cxnSp>
      <p:sp>
        <p:nvSpPr>
          <p:cNvPr id="69" name="Shape 69"/>
          <p:cNvSpPr/>
          <p:nvPr/>
        </p:nvSpPr>
        <p:spPr>
          <a:xfrm rot="5400000">
            <a:off x="442975" y="4835513"/>
            <a:ext cx="142800" cy="120600"/>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strike="noStrike" cap="none">
              <a:solidFill>
                <a:schemeClr val="dk1"/>
              </a:solidFill>
              <a:latin typeface="Arial"/>
              <a:ea typeface="Arial"/>
              <a:cs typeface="Arial"/>
              <a:sym typeface="Arial"/>
            </a:endParaRPr>
          </a:p>
        </p:txBody>
      </p:sp>
      <p:sp>
        <p:nvSpPr>
          <p:cNvPr id="70" name="Shape 70"/>
          <p:cNvSpPr txBox="1">
            <a:spLocks noGrp="1"/>
          </p:cNvSpPr>
          <p:nvPr>
            <p:ph type="title"/>
          </p:nvPr>
        </p:nvSpPr>
        <p:spPr>
          <a:xfrm>
            <a:off x="457200" y="114300"/>
            <a:ext cx="8229600" cy="7428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43750"/>
              <a:defRPr sz="3200" b="0" i="0" u="none" strike="noStrike" cap="none">
                <a:solidFill>
                  <a:schemeClr val="dk2"/>
                </a:solidFill>
                <a:latin typeface="Domine"/>
                <a:ea typeface="Domine"/>
                <a:cs typeface="Domine"/>
                <a:sym typeface="Domine"/>
              </a:defRPr>
            </a:lvl1pPr>
            <a:lvl2pPr marL="0" marR="0" lvl="1" indent="0" algn="l" rtl="0">
              <a:spcBef>
                <a:spcPts val="0"/>
              </a:spcBef>
              <a:spcAft>
                <a:spcPts val="0"/>
              </a:spcAft>
              <a:buSzPct val="43750"/>
              <a:defRPr sz="3200" b="0" i="0" u="none" strike="noStrike" cap="none">
                <a:solidFill>
                  <a:schemeClr val="dk2"/>
                </a:solidFill>
                <a:latin typeface="Domine"/>
                <a:ea typeface="Domine"/>
                <a:cs typeface="Domine"/>
                <a:sym typeface="Domine"/>
              </a:defRPr>
            </a:lvl2pPr>
            <a:lvl3pPr marL="0" marR="0" lvl="2" indent="0" algn="l" rtl="0">
              <a:spcBef>
                <a:spcPts val="0"/>
              </a:spcBef>
              <a:spcAft>
                <a:spcPts val="0"/>
              </a:spcAft>
              <a:buSzPct val="43750"/>
              <a:defRPr sz="3200" b="0" i="0" u="none" strike="noStrike" cap="none">
                <a:solidFill>
                  <a:schemeClr val="dk2"/>
                </a:solidFill>
                <a:latin typeface="Domine"/>
                <a:ea typeface="Domine"/>
                <a:cs typeface="Domine"/>
                <a:sym typeface="Domine"/>
              </a:defRPr>
            </a:lvl3pPr>
            <a:lvl4pPr marL="0" marR="0" lvl="3" indent="0" algn="l" rtl="0">
              <a:spcBef>
                <a:spcPts val="0"/>
              </a:spcBef>
              <a:spcAft>
                <a:spcPts val="0"/>
              </a:spcAft>
              <a:buSzPct val="43750"/>
              <a:defRPr sz="3200" b="0" i="0" u="none" strike="noStrike" cap="none">
                <a:solidFill>
                  <a:schemeClr val="dk2"/>
                </a:solidFill>
                <a:latin typeface="Domine"/>
                <a:ea typeface="Domine"/>
                <a:cs typeface="Domine"/>
                <a:sym typeface="Domine"/>
              </a:defRPr>
            </a:lvl4pPr>
            <a:lvl5pPr marL="0" marR="0" lvl="4" indent="0" algn="l" rtl="0">
              <a:spcBef>
                <a:spcPts val="0"/>
              </a:spcBef>
              <a:spcAft>
                <a:spcPts val="0"/>
              </a:spcAft>
              <a:buSzPct val="43750"/>
              <a:defRPr sz="3200" b="0" i="0" u="none" strike="noStrike" cap="none">
                <a:solidFill>
                  <a:schemeClr val="dk2"/>
                </a:solidFill>
                <a:latin typeface="Domine"/>
                <a:ea typeface="Domine"/>
                <a:cs typeface="Domine"/>
                <a:sym typeface="Domine"/>
              </a:defRPr>
            </a:lvl5pPr>
            <a:lvl6pPr marL="457200" marR="0" lvl="5" indent="0" algn="l" rtl="0">
              <a:spcBef>
                <a:spcPts val="0"/>
              </a:spcBef>
              <a:spcAft>
                <a:spcPts val="0"/>
              </a:spcAft>
              <a:buSzPct val="43750"/>
              <a:defRPr sz="3200" b="0" i="0" u="none" strike="noStrike" cap="none">
                <a:solidFill>
                  <a:schemeClr val="dk2"/>
                </a:solidFill>
                <a:latin typeface="Domine"/>
                <a:ea typeface="Domine"/>
                <a:cs typeface="Domine"/>
                <a:sym typeface="Domine"/>
              </a:defRPr>
            </a:lvl6pPr>
            <a:lvl7pPr marL="914400" marR="0" lvl="6" indent="0" algn="l" rtl="0">
              <a:spcBef>
                <a:spcPts val="0"/>
              </a:spcBef>
              <a:spcAft>
                <a:spcPts val="0"/>
              </a:spcAft>
              <a:buSzPct val="43750"/>
              <a:defRPr sz="3200" b="0" i="0" u="none" strike="noStrike" cap="none">
                <a:solidFill>
                  <a:schemeClr val="dk2"/>
                </a:solidFill>
                <a:latin typeface="Domine"/>
                <a:ea typeface="Domine"/>
                <a:cs typeface="Domine"/>
                <a:sym typeface="Domine"/>
              </a:defRPr>
            </a:lvl7pPr>
            <a:lvl8pPr marL="1371600" marR="0" lvl="7" indent="0" algn="l" rtl="0">
              <a:spcBef>
                <a:spcPts val="0"/>
              </a:spcBef>
              <a:spcAft>
                <a:spcPts val="0"/>
              </a:spcAft>
              <a:buSzPct val="43750"/>
              <a:defRPr sz="3200" b="0" i="0" u="none" strike="noStrike" cap="none">
                <a:solidFill>
                  <a:schemeClr val="dk2"/>
                </a:solidFill>
                <a:latin typeface="Domine"/>
                <a:ea typeface="Domine"/>
                <a:cs typeface="Domine"/>
                <a:sym typeface="Domine"/>
              </a:defRPr>
            </a:lvl8pPr>
            <a:lvl9pPr marL="1828800" marR="0" lvl="8" indent="0" algn="l" rtl="0">
              <a:spcBef>
                <a:spcPts val="0"/>
              </a:spcBef>
              <a:spcAft>
                <a:spcPts val="0"/>
              </a:spcAft>
              <a:buSzPct val="43750"/>
              <a:defRPr sz="3200" b="0" i="0" u="none" strike="noStrike" cap="none">
                <a:solidFill>
                  <a:schemeClr val="dk2"/>
                </a:solidFill>
                <a:latin typeface="Domine"/>
                <a:ea typeface="Domine"/>
                <a:cs typeface="Domine"/>
                <a:sym typeface="Domine"/>
              </a:defRPr>
            </a:lvl9pPr>
          </a:lstStyle>
          <a:p>
            <a:endParaRPr/>
          </a:p>
        </p:txBody>
      </p:sp>
      <p:sp>
        <p:nvSpPr>
          <p:cNvPr id="71" name="Shape 71"/>
          <p:cNvSpPr txBox="1">
            <a:spLocks noGrp="1"/>
          </p:cNvSpPr>
          <p:nvPr>
            <p:ph type="body" idx="1"/>
          </p:nvPr>
        </p:nvSpPr>
        <p:spPr>
          <a:xfrm>
            <a:off x="457200" y="914400"/>
            <a:ext cx="8229600" cy="3682500"/>
          </a:xfrm>
          <a:prstGeom prst="rect">
            <a:avLst/>
          </a:prstGeom>
          <a:noFill/>
          <a:ln>
            <a:noFill/>
          </a:ln>
        </p:spPr>
        <p:txBody>
          <a:bodyPr wrap="square" lIns="91425" tIns="91425" rIns="91425" bIns="91425" anchor="t" anchorCtr="0"/>
          <a:lstStyle>
            <a:lvl1pPr marL="273050" marR="0" lvl="0" indent="-147574" algn="l" rtl="0">
              <a:spcBef>
                <a:spcPts val="600"/>
              </a:spcBef>
              <a:spcAft>
                <a:spcPts val="0"/>
              </a:spcAft>
              <a:buClr>
                <a:schemeClr val="accent1"/>
              </a:buClr>
              <a:buSzPct val="53846"/>
              <a:buFont typeface="Noto Symbol"/>
              <a:buChar char="●"/>
              <a:defRPr sz="2600" b="0" i="0" u="none" strike="noStrike" cap="none">
                <a:solidFill>
                  <a:schemeClr val="dk1"/>
                </a:solidFill>
                <a:latin typeface="Cabin"/>
                <a:ea typeface="Cabin"/>
                <a:cs typeface="Cabin"/>
                <a:sym typeface="Cabin"/>
              </a:defRPr>
            </a:lvl1pPr>
            <a:lvl2pPr marL="547687" marR="0" lvl="1" indent="-169989" algn="l" rtl="0">
              <a:spcBef>
                <a:spcPts val="500"/>
              </a:spcBef>
              <a:spcAft>
                <a:spcPts val="0"/>
              </a:spcAft>
              <a:buClr>
                <a:schemeClr val="accent2"/>
              </a:buClr>
              <a:buSzPct val="60869"/>
              <a:buFont typeface="Noto Symbol"/>
              <a:buChar char="●"/>
              <a:defRPr sz="2300" b="0" i="0" u="none" strike="noStrike" cap="none">
                <a:solidFill>
                  <a:schemeClr val="dk2"/>
                </a:solidFill>
                <a:latin typeface="Cabin"/>
                <a:ea typeface="Cabin"/>
                <a:cs typeface="Cabin"/>
                <a:sym typeface="Cabin"/>
              </a:defRPr>
            </a:lvl2pPr>
            <a:lvl3pPr marL="822325" marR="0" lvl="2" indent="-141605" algn="l" rtl="0">
              <a:spcBef>
                <a:spcPts val="500"/>
              </a:spcBef>
              <a:spcAft>
                <a:spcPts val="0"/>
              </a:spcAft>
              <a:buClr>
                <a:srgbClr val="BCBCBC"/>
              </a:buClr>
              <a:buSzPct val="70000"/>
              <a:buFont typeface="Noto Symbol"/>
              <a:buChar char="●"/>
              <a:defRPr sz="2000" b="0" i="0" u="none" strike="noStrike" cap="none">
                <a:solidFill>
                  <a:schemeClr val="dk1"/>
                </a:solidFill>
                <a:latin typeface="Cabin"/>
                <a:ea typeface="Cabin"/>
                <a:cs typeface="Cabin"/>
                <a:sym typeface="Cabin"/>
              </a:defRPr>
            </a:lvl3pPr>
            <a:lvl4pPr marL="1096962" marR="0" lvl="3" indent="-153352" algn="l" rtl="0">
              <a:spcBef>
                <a:spcPts val="400"/>
              </a:spcBef>
              <a:spcAft>
                <a:spcPts val="0"/>
              </a:spcAft>
              <a:buClr>
                <a:srgbClr val="8BA2B4"/>
              </a:buClr>
              <a:buSzPct val="77777"/>
              <a:buFont typeface="Noto Symbol"/>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spcAft>
                <a:spcPts val="0"/>
              </a:spcAft>
              <a:buClr>
                <a:schemeClr val="accent2"/>
              </a:buClr>
              <a:buSzPct val="87500"/>
              <a:buFont typeface="Noto Symbol"/>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87500"/>
              <a:buFont typeface="Noto Symbol"/>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100000"/>
              <a:buFont typeface="Noto Symbol"/>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100000"/>
              <a:buFont typeface="Noto Symbol"/>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116666"/>
              <a:buFont typeface="Noto Symbol"/>
              <a:buChar char="●"/>
              <a:defRPr sz="1200" b="0" i="0" u="none" strike="noStrike" cap="none">
                <a:solidFill>
                  <a:schemeClr val="dk1"/>
                </a:solidFill>
                <a:latin typeface="Cabin"/>
                <a:ea typeface="Cabin"/>
                <a:cs typeface="Cabin"/>
                <a:sym typeface="Cabin"/>
              </a:defRPr>
            </a:lvl9pPr>
          </a:lstStyle>
          <a:p>
            <a:endParaRPr/>
          </a:p>
        </p:txBody>
      </p:sp>
      <p:sp>
        <p:nvSpPr>
          <p:cNvPr id="72" name="Shape 72"/>
          <p:cNvSpPr txBox="1">
            <a:spLocks noGrp="1"/>
          </p:cNvSpPr>
          <p:nvPr>
            <p:ph type="dt" idx="10"/>
          </p:nvPr>
        </p:nvSpPr>
        <p:spPr>
          <a:xfrm>
            <a:off x="6400800" y="4767263"/>
            <a:ext cx="22893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100000"/>
              <a:defRPr sz="1400" b="0" i="0" u="none" strike="noStrike" cap="none">
                <a:solidFill>
                  <a:schemeClr val="dk2"/>
                </a:solidFill>
                <a:latin typeface="Cabin"/>
                <a:ea typeface="Cabin"/>
                <a:cs typeface="Cabin"/>
                <a:sym typeface="Cabin"/>
              </a:defRPr>
            </a:lvl1pPr>
            <a:lvl2pPr marL="457200" marR="0" lvl="1"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ftr" idx="11"/>
          </p:nvPr>
        </p:nvSpPr>
        <p:spPr>
          <a:xfrm>
            <a:off x="2898775" y="4767263"/>
            <a:ext cx="35052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612775" y="4767263"/>
            <a:ext cx="1981200" cy="273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bin"/>
              <a:buNone/>
            </a:pPr>
            <a:fld id="{00000000-1234-1234-1234-123412341234}" type="slidenum">
              <a:rPr lang="en" sz="1400" b="0" i="0" u="none" strike="noStrike" cap="none">
                <a:solidFill>
                  <a:schemeClr val="dk2"/>
                </a:solidFill>
                <a:latin typeface="Cabin"/>
                <a:ea typeface="Cabin"/>
                <a:cs typeface="Cabin"/>
                <a:sym typeface="Cabin"/>
              </a:rPr>
              <a:t>‹#›</a:t>
            </a:fld>
            <a:endParaRPr lang="en" sz="1400" b="0" i="0" u="none" strike="noStrike" cap="none">
              <a:solidFill>
                <a:schemeClr val="dk2"/>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cxnSp>
        <p:nvCxnSpPr>
          <p:cNvPr id="85" name="Shape 85"/>
          <p:cNvCxnSpPr/>
          <p:nvPr/>
        </p:nvCxnSpPr>
        <p:spPr>
          <a:xfrm>
            <a:off x="457200" y="4764881"/>
            <a:ext cx="8229600" cy="0"/>
          </a:xfrm>
          <a:prstGeom prst="straightConnector1">
            <a:avLst/>
          </a:prstGeom>
          <a:noFill/>
          <a:ln w="9525" cap="flat" cmpd="sng">
            <a:solidFill>
              <a:schemeClr val="accent2"/>
            </a:solidFill>
            <a:prstDash val="solid"/>
            <a:miter lim="8000"/>
            <a:headEnd type="none" w="med" len="med"/>
            <a:tailEnd type="none" w="med" len="med"/>
          </a:ln>
        </p:spPr>
      </p:cxnSp>
      <p:sp>
        <p:nvSpPr>
          <p:cNvPr id="86" name="Shape 86"/>
          <p:cNvSpPr/>
          <p:nvPr/>
        </p:nvSpPr>
        <p:spPr>
          <a:xfrm rot="5400000">
            <a:off x="442975" y="4835513"/>
            <a:ext cx="142800" cy="120600"/>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strike="noStrike" cap="none">
              <a:solidFill>
                <a:schemeClr val="dk1"/>
              </a:solidFill>
              <a:latin typeface="Arial"/>
              <a:ea typeface="Arial"/>
              <a:cs typeface="Arial"/>
              <a:sym typeface="Arial"/>
            </a:endParaRPr>
          </a:p>
        </p:txBody>
      </p:sp>
      <p:sp>
        <p:nvSpPr>
          <p:cNvPr id="87" name="Shape 87"/>
          <p:cNvSpPr txBox="1">
            <a:spLocks noGrp="1"/>
          </p:cNvSpPr>
          <p:nvPr>
            <p:ph type="title"/>
          </p:nvPr>
        </p:nvSpPr>
        <p:spPr>
          <a:xfrm>
            <a:off x="457200" y="114300"/>
            <a:ext cx="8229600" cy="7428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43750"/>
              <a:defRPr sz="3200" b="0" i="0" u="none" strike="noStrike" cap="none">
                <a:solidFill>
                  <a:schemeClr val="dk2"/>
                </a:solidFill>
                <a:latin typeface="Domine"/>
                <a:ea typeface="Domine"/>
                <a:cs typeface="Domine"/>
                <a:sym typeface="Domine"/>
              </a:defRPr>
            </a:lvl1pPr>
            <a:lvl2pPr marL="0" marR="0" lvl="1" indent="0" algn="l" rtl="0">
              <a:spcBef>
                <a:spcPts val="0"/>
              </a:spcBef>
              <a:spcAft>
                <a:spcPts val="0"/>
              </a:spcAft>
              <a:buSzPct val="43750"/>
              <a:defRPr sz="3200" b="0" i="0" u="none" strike="noStrike" cap="none">
                <a:solidFill>
                  <a:schemeClr val="dk2"/>
                </a:solidFill>
                <a:latin typeface="Domine"/>
                <a:ea typeface="Domine"/>
                <a:cs typeface="Domine"/>
                <a:sym typeface="Domine"/>
              </a:defRPr>
            </a:lvl2pPr>
            <a:lvl3pPr marL="0" marR="0" lvl="2" indent="0" algn="l" rtl="0">
              <a:spcBef>
                <a:spcPts val="0"/>
              </a:spcBef>
              <a:spcAft>
                <a:spcPts val="0"/>
              </a:spcAft>
              <a:buSzPct val="43750"/>
              <a:defRPr sz="3200" b="0" i="0" u="none" strike="noStrike" cap="none">
                <a:solidFill>
                  <a:schemeClr val="dk2"/>
                </a:solidFill>
                <a:latin typeface="Domine"/>
                <a:ea typeface="Domine"/>
                <a:cs typeface="Domine"/>
                <a:sym typeface="Domine"/>
              </a:defRPr>
            </a:lvl3pPr>
            <a:lvl4pPr marL="0" marR="0" lvl="3" indent="0" algn="l" rtl="0">
              <a:spcBef>
                <a:spcPts val="0"/>
              </a:spcBef>
              <a:spcAft>
                <a:spcPts val="0"/>
              </a:spcAft>
              <a:buSzPct val="43750"/>
              <a:defRPr sz="3200" b="0" i="0" u="none" strike="noStrike" cap="none">
                <a:solidFill>
                  <a:schemeClr val="dk2"/>
                </a:solidFill>
                <a:latin typeface="Domine"/>
                <a:ea typeface="Domine"/>
                <a:cs typeface="Domine"/>
                <a:sym typeface="Domine"/>
              </a:defRPr>
            </a:lvl4pPr>
            <a:lvl5pPr marL="0" marR="0" lvl="4" indent="0" algn="l" rtl="0">
              <a:spcBef>
                <a:spcPts val="0"/>
              </a:spcBef>
              <a:spcAft>
                <a:spcPts val="0"/>
              </a:spcAft>
              <a:buSzPct val="43750"/>
              <a:defRPr sz="3200" b="0" i="0" u="none" strike="noStrike" cap="none">
                <a:solidFill>
                  <a:schemeClr val="dk2"/>
                </a:solidFill>
                <a:latin typeface="Domine"/>
                <a:ea typeface="Domine"/>
                <a:cs typeface="Domine"/>
                <a:sym typeface="Domine"/>
              </a:defRPr>
            </a:lvl5pPr>
            <a:lvl6pPr marL="457200" marR="0" lvl="5" indent="0" algn="l" rtl="0">
              <a:spcBef>
                <a:spcPts val="0"/>
              </a:spcBef>
              <a:spcAft>
                <a:spcPts val="0"/>
              </a:spcAft>
              <a:buSzPct val="43750"/>
              <a:defRPr sz="3200" b="0" i="0" u="none" strike="noStrike" cap="none">
                <a:solidFill>
                  <a:schemeClr val="dk2"/>
                </a:solidFill>
                <a:latin typeface="Domine"/>
                <a:ea typeface="Domine"/>
                <a:cs typeface="Domine"/>
                <a:sym typeface="Domine"/>
              </a:defRPr>
            </a:lvl6pPr>
            <a:lvl7pPr marL="914400" marR="0" lvl="6" indent="0" algn="l" rtl="0">
              <a:spcBef>
                <a:spcPts val="0"/>
              </a:spcBef>
              <a:spcAft>
                <a:spcPts val="0"/>
              </a:spcAft>
              <a:buSzPct val="43750"/>
              <a:defRPr sz="3200" b="0" i="0" u="none" strike="noStrike" cap="none">
                <a:solidFill>
                  <a:schemeClr val="dk2"/>
                </a:solidFill>
                <a:latin typeface="Domine"/>
                <a:ea typeface="Domine"/>
                <a:cs typeface="Domine"/>
                <a:sym typeface="Domine"/>
              </a:defRPr>
            </a:lvl7pPr>
            <a:lvl8pPr marL="1371600" marR="0" lvl="7" indent="0" algn="l" rtl="0">
              <a:spcBef>
                <a:spcPts val="0"/>
              </a:spcBef>
              <a:spcAft>
                <a:spcPts val="0"/>
              </a:spcAft>
              <a:buSzPct val="43750"/>
              <a:defRPr sz="3200" b="0" i="0" u="none" strike="noStrike" cap="none">
                <a:solidFill>
                  <a:schemeClr val="dk2"/>
                </a:solidFill>
                <a:latin typeface="Domine"/>
                <a:ea typeface="Domine"/>
                <a:cs typeface="Domine"/>
                <a:sym typeface="Domine"/>
              </a:defRPr>
            </a:lvl8pPr>
            <a:lvl9pPr marL="1828800" marR="0" lvl="8" indent="0" algn="l" rtl="0">
              <a:spcBef>
                <a:spcPts val="0"/>
              </a:spcBef>
              <a:spcAft>
                <a:spcPts val="0"/>
              </a:spcAft>
              <a:buSzPct val="43750"/>
              <a:defRPr sz="3200" b="0" i="0" u="none" strike="noStrike" cap="none">
                <a:solidFill>
                  <a:schemeClr val="dk2"/>
                </a:solidFill>
                <a:latin typeface="Domine"/>
                <a:ea typeface="Domine"/>
                <a:cs typeface="Domine"/>
                <a:sym typeface="Domine"/>
              </a:defRPr>
            </a:lvl9pPr>
          </a:lstStyle>
          <a:p>
            <a:endParaRPr/>
          </a:p>
        </p:txBody>
      </p:sp>
      <p:sp>
        <p:nvSpPr>
          <p:cNvPr id="88" name="Shape 88"/>
          <p:cNvSpPr txBox="1">
            <a:spLocks noGrp="1"/>
          </p:cNvSpPr>
          <p:nvPr>
            <p:ph type="body" idx="1"/>
          </p:nvPr>
        </p:nvSpPr>
        <p:spPr>
          <a:xfrm>
            <a:off x="457200" y="914400"/>
            <a:ext cx="8229600" cy="3682500"/>
          </a:xfrm>
          <a:prstGeom prst="rect">
            <a:avLst/>
          </a:prstGeom>
          <a:noFill/>
          <a:ln>
            <a:noFill/>
          </a:ln>
        </p:spPr>
        <p:txBody>
          <a:bodyPr wrap="square" lIns="91425" tIns="91425" rIns="91425" bIns="91425" anchor="t" anchorCtr="0"/>
          <a:lstStyle>
            <a:lvl1pPr marL="273050" marR="0" lvl="0" indent="-147574" algn="l" rtl="0">
              <a:spcBef>
                <a:spcPts val="600"/>
              </a:spcBef>
              <a:spcAft>
                <a:spcPts val="0"/>
              </a:spcAft>
              <a:buClr>
                <a:schemeClr val="accent1"/>
              </a:buClr>
              <a:buSzPct val="53846"/>
              <a:buFont typeface="Noto Symbol"/>
              <a:buChar char="●"/>
              <a:defRPr sz="2600" b="0" i="0" u="none" strike="noStrike" cap="none">
                <a:solidFill>
                  <a:schemeClr val="dk1"/>
                </a:solidFill>
                <a:latin typeface="Cabin"/>
                <a:ea typeface="Cabin"/>
                <a:cs typeface="Cabin"/>
                <a:sym typeface="Cabin"/>
              </a:defRPr>
            </a:lvl1pPr>
            <a:lvl2pPr marL="547687" marR="0" lvl="1" indent="-169989" algn="l" rtl="0">
              <a:spcBef>
                <a:spcPts val="500"/>
              </a:spcBef>
              <a:spcAft>
                <a:spcPts val="0"/>
              </a:spcAft>
              <a:buClr>
                <a:schemeClr val="accent2"/>
              </a:buClr>
              <a:buSzPct val="60869"/>
              <a:buFont typeface="Noto Symbol"/>
              <a:buChar char="●"/>
              <a:defRPr sz="2300" b="0" i="0" u="none" strike="noStrike" cap="none">
                <a:solidFill>
                  <a:schemeClr val="dk2"/>
                </a:solidFill>
                <a:latin typeface="Cabin"/>
                <a:ea typeface="Cabin"/>
                <a:cs typeface="Cabin"/>
                <a:sym typeface="Cabin"/>
              </a:defRPr>
            </a:lvl2pPr>
            <a:lvl3pPr marL="822325" marR="0" lvl="2" indent="-141605" algn="l" rtl="0">
              <a:spcBef>
                <a:spcPts val="500"/>
              </a:spcBef>
              <a:spcAft>
                <a:spcPts val="0"/>
              </a:spcAft>
              <a:buClr>
                <a:srgbClr val="BCBCBC"/>
              </a:buClr>
              <a:buSzPct val="70000"/>
              <a:buFont typeface="Noto Symbol"/>
              <a:buChar char="●"/>
              <a:defRPr sz="2000" b="0" i="0" u="none" strike="noStrike" cap="none">
                <a:solidFill>
                  <a:schemeClr val="dk1"/>
                </a:solidFill>
                <a:latin typeface="Cabin"/>
                <a:ea typeface="Cabin"/>
                <a:cs typeface="Cabin"/>
                <a:sym typeface="Cabin"/>
              </a:defRPr>
            </a:lvl3pPr>
            <a:lvl4pPr marL="1096962" marR="0" lvl="3" indent="-153352" algn="l" rtl="0">
              <a:spcBef>
                <a:spcPts val="400"/>
              </a:spcBef>
              <a:spcAft>
                <a:spcPts val="0"/>
              </a:spcAft>
              <a:buClr>
                <a:srgbClr val="8BA2B4"/>
              </a:buClr>
              <a:buSzPct val="77777"/>
              <a:buFont typeface="Noto Symbol"/>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spcAft>
                <a:spcPts val="0"/>
              </a:spcAft>
              <a:buClr>
                <a:schemeClr val="accent2"/>
              </a:buClr>
              <a:buSzPct val="87500"/>
              <a:buFont typeface="Noto Symbol"/>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87500"/>
              <a:buFont typeface="Noto Symbol"/>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100000"/>
              <a:buFont typeface="Noto Symbol"/>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100000"/>
              <a:buFont typeface="Noto Symbol"/>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116666"/>
              <a:buFont typeface="Noto Symbol"/>
              <a:buChar char="●"/>
              <a:defRPr sz="1200" b="0" i="0" u="none" strike="noStrike" cap="none">
                <a:solidFill>
                  <a:schemeClr val="dk1"/>
                </a:solidFill>
                <a:latin typeface="Cabin"/>
                <a:ea typeface="Cabin"/>
                <a:cs typeface="Cabin"/>
                <a:sym typeface="Cabin"/>
              </a:defRPr>
            </a:lvl9pPr>
          </a:lstStyle>
          <a:p>
            <a:endParaRPr/>
          </a:p>
        </p:txBody>
      </p:sp>
      <p:sp>
        <p:nvSpPr>
          <p:cNvPr id="89" name="Shape 89"/>
          <p:cNvSpPr txBox="1">
            <a:spLocks noGrp="1"/>
          </p:cNvSpPr>
          <p:nvPr>
            <p:ph type="dt" idx="10"/>
          </p:nvPr>
        </p:nvSpPr>
        <p:spPr>
          <a:xfrm>
            <a:off x="6400800" y="4767263"/>
            <a:ext cx="22893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100000"/>
              <a:defRPr sz="1400" b="0" i="0" u="none" strike="noStrike" cap="none">
                <a:solidFill>
                  <a:schemeClr val="dk2"/>
                </a:solidFill>
                <a:latin typeface="Cabin"/>
                <a:ea typeface="Cabin"/>
                <a:cs typeface="Cabin"/>
                <a:sym typeface="Cabin"/>
              </a:defRPr>
            </a:lvl1pPr>
            <a:lvl2pPr marL="457200" marR="0" lvl="1"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ftr" idx="11"/>
          </p:nvPr>
        </p:nvSpPr>
        <p:spPr>
          <a:xfrm>
            <a:off x="2898775" y="4767263"/>
            <a:ext cx="35052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612775" y="4767263"/>
            <a:ext cx="1981200" cy="273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bin"/>
              <a:buNone/>
            </a:pPr>
            <a:fld id="{00000000-1234-1234-1234-123412341234}" type="slidenum">
              <a:rPr lang="en" sz="1400" b="0" i="0" u="none" strike="noStrike" cap="none">
                <a:solidFill>
                  <a:schemeClr val="dk2"/>
                </a:solidFill>
                <a:latin typeface="Cabin"/>
                <a:ea typeface="Cabin"/>
                <a:cs typeface="Cabin"/>
                <a:sym typeface="Cabin"/>
              </a:rPr>
              <a:t>‹#›</a:t>
            </a:fld>
            <a:endParaRPr lang="en" sz="1400" b="0" i="0" u="none" strike="noStrike" cap="none">
              <a:solidFill>
                <a:schemeClr val="dk2"/>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cxnSp>
        <p:nvCxnSpPr>
          <p:cNvPr id="97" name="Shape 97"/>
          <p:cNvCxnSpPr/>
          <p:nvPr/>
        </p:nvCxnSpPr>
        <p:spPr>
          <a:xfrm>
            <a:off x="457200" y="4764881"/>
            <a:ext cx="8229600" cy="0"/>
          </a:xfrm>
          <a:prstGeom prst="straightConnector1">
            <a:avLst/>
          </a:prstGeom>
          <a:noFill/>
          <a:ln w="9525" cap="flat" cmpd="sng">
            <a:solidFill>
              <a:schemeClr val="accent2"/>
            </a:solidFill>
            <a:prstDash val="solid"/>
            <a:miter lim="8000"/>
            <a:headEnd type="none" w="med" len="med"/>
            <a:tailEnd type="none" w="med" len="med"/>
          </a:ln>
        </p:spPr>
      </p:cxnSp>
      <p:cxnSp>
        <p:nvCxnSpPr>
          <p:cNvPr id="98" name="Shape 98"/>
          <p:cNvCxnSpPr/>
          <p:nvPr/>
        </p:nvCxnSpPr>
        <p:spPr>
          <a:xfrm>
            <a:off x="457200" y="857250"/>
            <a:ext cx="8229600" cy="0"/>
          </a:xfrm>
          <a:prstGeom prst="straightConnector1">
            <a:avLst/>
          </a:prstGeom>
          <a:noFill/>
          <a:ln w="9525" cap="flat" cmpd="sng">
            <a:solidFill>
              <a:schemeClr val="accent2"/>
            </a:solidFill>
            <a:prstDash val="solid"/>
            <a:miter lim="8000"/>
            <a:headEnd type="none" w="med" len="med"/>
            <a:tailEnd type="none" w="med" len="med"/>
          </a:ln>
        </p:spPr>
      </p:cxnSp>
      <p:sp>
        <p:nvSpPr>
          <p:cNvPr id="99" name="Shape 99"/>
          <p:cNvSpPr/>
          <p:nvPr/>
        </p:nvSpPr>
        <p:spPr>
          <a:xfrm rot="5400000">
            <a:off x="442975" y="4835513"/>
            <a:ext cx="142800" cy="120600"/>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strike="noStrike" cap="none">
              <a:solidFill>
                <a:schemeClr val="dk1"/>
              </a:solidFill>
              <a:latin typeface="Arial"/>
              <a:ea typeface="Arial"/>
              <a:cs typeface="Arial"/>
              <a:sym typeface="Arial"/>
            </a:endParaRPr>
          </a:p>
        </p:txBody>
      </p:sp>
      <p:sp>
        <p:nvSpPr>
          <p:cNvPr id="100" name="Shape 100"/>
          <p:cNvSpPr txBox="1">
            <a:spLocks noGrp="1"/>
          </p:cNvSpPr>
          <p:nvPr>
            <p:ph type="title"/>
          </p:nvPr>
        </p:nvSpPr>
        <p:spPr>
          <a:xfrm>
            <a:off x="457200" y="114300"/>
            <a:ext cx="8229600" cy="7428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43750"/>
              <a:defRPr sz="3200" b="0" i="0" u="none" strike="noStrike" cap="none">
                <a:solidFill>
                  <a:schemeClr val="dk2"/>
                </a:solidFill>
                <a:latin typeface="Domine"/>
                <a:ea typeface="Domine"/>
                <a:cs typeface="Domine"/>
                <a:sym typeface="Domine"/>
              </a:defRPr>
            </a:lvl1pPr>
            <a:lvl2pPr marL="0" marR="0" lvl="1" indent="0" algn="l" rtl="0">
              <a:spcBef>
                <a:spcPts val="0"/>
              </a:spcBef>
              <a:spcAft>
                <a:spcPts val="0"/>
              </a:spcAft>
              <a:buSzPct val="43750"/>
              <a:defRPr sz="3200" b="0" i="0" u="none" strike="noStrike" cap="none">
                <a:solidFill>
                  <a:schemeClr val="dk2"/>
                </a:solidFill>
                <a:latin typeface="Domine"/>
                <a:ea typeface="Domine"/>
                <a:cs typeface="Domine"/>
                <a:sym typeface="Domine"/>
              </a:defRPr>
            </a:lvl2pPr>
            <a:lvl3pPr marL="0" marR="0" lvl="2" indent="0" algn="l" rtl="0">
              <a:spcBef>
                <a:spcPts val="0"/>
              </a:spcBef>
              <a:spcAft>
                <a:spcPts val="0"/>
              </a:spcAft>
              <a:buSzPct val="43750"/>
              <a:defRPr sz="3200" b="0" i="0" u="none" strike="noStrike" cap="none">
                <a:solidFill>
                  <a:schemeClr val="dk2"/>
                </a:solidFill>
                <a:latin typeface="Domine"/>
                <a:ea typeface="Domine"/>
                <a:cs typeface="Domine"/>
                <a:sym typeface="Domine"/>
              </a:defRPr>
            </a:lvl3pPr>
            <a:lvl4pPr marL="0" marR="0" lvl="3" indent="0" algn="l" rtl="0">
              <a:spcBef>
                <a:spcPts val="0"/>
              </a:spcBef>
              <a:spcAft>
                <a:spcPts val="0"/>
              </a:spcAft>
              <a:buSzPct val="43750"/>
              <a:defRPr sz="3200" b="0" i="0" u="none" strike="noStrike" cap="none">
                <a:solidFill>
                  <a:schemeClr val="dk2"/>
                </a:solidFill>
                <a:latin typeface="Domine"/>
                <a:ea typeface="Domine"/>
                <a:cs typeface="Domine"/>
                <a:sym typeface="Domine"/>
              </a:defRPr>
            </a:lvl4pPr>
            <a:lvl5pPr marL="0" marR="0" lvl="4" indent="0" algn="l" rtl="0">
              <a:spcBef>
                <a:spcPts val="0"/>
              </a:spcBef>
              <a:spcAft>
                <a:spcPts val="0"/>
              </a:spcAft>
              <a:buSzPct val="43750"/>
              <a:defRPr sz="3200" b="0" i="0" u="none" strike="noStrike" cap="none">
                <a:solidFill>
                  <a:schemeClr val="dk2"/>
                </a:solidFill>
                <a:latin typeface="Domine"/>
                <a:ea typeface="Domine"/>
                <a:cs typeface="Domine"/>
                <a:sym typeface="Domine"/>
              </a:defRPr>
            </a:lvl5pPr>
            <a:lvl6pPr marL="457200" marR="0" lvl="5" indent="0" algn="l" rtl="0">
              <a:spcBef>
                <a:spcPts val="0"/>
              </a:spcBef>
              <a:spcAft>
                <a:spcPts val="0"/>
              </a:spcAft>
              <a:buSzPct val="43750"/>
              <a:defRPr sz="3200" b="0" i="0" u="none" strike="noStrike" cap="none">
                <a:solidFill>
                  <a:schemeClr val="dk2"/>
                </a:solidFill>
                <a:latin typeface="Domine"/>
                <a:ea typeface="Domine"/>
                <a:cs typeface="Domine"/>
                <a:sym typeface="Domine"/>
              </a:defRPr>
            </a:lvl6pPr>
            <a:lvl7pPr marL="914400" marR="0" lvl="6" indent="0" algn="l" rtl="0">
              <a:spcBef>
                <a:spcPts val="0"/>
              </a:spcBef>
              <a:spcAft>
                <a:spcPts val="0"/>
              </a:spcAft>
              <a:buSzPct val="43750"/>
              <a:defRPr sz="3200" b="0" i="0" u="none" strike="noStrike" cap="none">
                <a:solidFill>
                  <a:schemeClr val="dk2"/>
                </a:solidFill>
                <a:latin typeface="Domine"/>
                <a:ea typeface="Domine"/>
                <a:cs typeface="Domine"/>
                <a:sym typeface="Domine"/>
              </a:defRPr>
            </a:lvl7pPr>
            <a:lvl8pPr marL="1371600" marR="0" lvl="7" indent="0" algn="l" rtl="0">
              <a:spcBef>
                <a:spcPts val="0"/>
              </a:spcBef>
              <a:spcAft>
                <a:spcPts val="0"/>
              </a:spcAft>
              <a:buSzPct val="43750"/>
              <a:defRPr sz="3200" b="0" i="0" u="none" strike="noStrike" cap="none">
                <a:solidFill>
                  <a:schemeClr val="dk2"/>
                </a:solidFill>
                <a:latin typeface="Domine"/>
                <a:ea typeface="Domine"/>
                <a:cs typeface="Domine"/>
                <a:sym typeface="Domine"/>
              </a:defRPr>
            </a:lvl8pPr>
            <a:lvl9pPr marL="1828800" marR="0" lvl="8" indent="0" algn="l" rtl="0">
              <a:spcBef>
                <a:spcPts val="0"/>
              </a:spcBef>
              <a:spcAft>
                <a:spcPts val="0"/>
              </a:spcAft>
              <a:buSzPct val="43750"/>
              <a:defRPr sz="3200" b="0" i="0" u="none" strike="noStrike" cap="none">
                <a:solidFill>
                  <a:schemeClr val="dk2"/>
                </a:solidFill>
                <a:latin typeface="Domine"/>
                <a:ea typeface="Domine"/>
                <a:cs typeface="Domine"/>
                <a:sym typeface="Domine"/>
              </a:defRPr>
            </a:lvl9pPr>
          </a:lstStyle>
          <a:p>
            <a:endParaRPr/>
          </a:p>
        </p:txBody>
      </p:sp>
      <p:sp>
        <p:nvSpPr>
          <p:cNvPr id="101" name="Shape 101"/>
          <p:cNvSpPr txBox="1">
            <a:spLocks noGrp="1"/>
          </p:cNvSpPr>
          <p:nvPr>
            <p:ph type="body" idx="1"/>
          </p:nvPr>
        </p:nvSpPr>
        <p:spPr>
          <a:xfrm>
            <a:off x="457200" y="914400"/>
            <a:ext cx="8229600" cy="3682500"/>
          </a:xfrm>
          <a:prstGeom prst="rect">
            <a:avLst/>
          </a:prstGeom>
          <a:noFill/>
          <a:ln>
            <a:noFill/>
          </a:ln>
        </p:spPr>
        <p:txBody>
          <a:bodyPr wrap="square" lIns="91425" tIns="91425" rIns="91425" bIns="91425" anchor="t" anchorCtr="0"/>
          <a:lstStyle>
            <a:lvl1pPr marL="273050" marR="0" lvl="0" indent="-147574" algn="l" rtl="0">
              <a:spcBef>
                <a:spcPts val="600"/>
              </a:spcBef>
              <a:spcAft>
                <a:spcPts val="0"/>
              </a:spcAft>
              <a:buClr>
                <a:schemeClr val="accent1"/>
              </a:buClr>
              <a:buSzPct val="53846"/>
              <a:buFont typeface="Noto Symbol"/>
              <a:buChar char="●"/>
              <a:defRPr sz="2600" b="0" i="0" u="none" strike="noStrike" cap="none">
                <a:solidFill>
                  <a:schemeClr val="dk1"/>
                </a:solidFill>
                <a:latin typeface="Cabin"/>
                <a:ea typeface="Cabin"/>
                <a:cs typeface="Cabin"/>
                <a:sym typeface="Cabin"/>
              </a:defRPr>
            </a:lvl1pPr>
            <a:lvl2pPr marL="547687" marR="0" lvl="1" indent="-169989" algn="l" rtl="0">
              <a:spcBef>
                <a:spcPts val="500"/>
              </a:spcBef>
              <a:spcAft>
                <a:spcPts val="0"/>
              </a:spcAft>
              <a:buClr>
                <a:schemeClr val="accent2"/>
              </a:buClr>
              <a:buSzPct val="60869"/>
              <a:buFont typeface="Noto Symbol"/>
              <a:buChar char="●"/>
              <a:defRPr sz="2300" b="0" i="0" u="none" strike="noStrike" cap="none">
                <a:solidFill>
                  <a:schemeClr val="dk2"/>
                </a:solidFill>
                <a:latin typeface="Cabin"/>
                <a:ea typeface="Cabin"/>
                <a:cs typeface="Cabin"/>
                <a:sym typeface="Cabin"/>
              </a:defRPr>
            </a:lvl2pPr>
            <a:lvl3pPr marL="822325" marR="0" lvl="2" indent="-141605" algn="l" rtl="0">
              <a:spcBef>
                <a:spcPts val="500"/>
              </a:spcBef>
              <a:spcAft>
                <a:spcPts val="0"/>
              </a:spcAft>
              <a:buClr>
                <a:srgbClr val="BCBCBC"/>
              </a:buClr>
              <a:buSzPct val="70000"/>
              <a:buFont typeface="Noto Symbol"/>
              <a:buChar char="●"/>
              <a:defRPr sz="2000" b="0" i="0" u="none" strike="noStrike" cap="none">
                <a:solidFill>
                  <a:schemeClr val="dk1"/>
                </a:solidFill>
                <a:latin typeface="Cabin"/>
                <a:ea typeface="Cabin"/>
                <a:cs typeface="Cabin"/>
                <a:sym typeface="Cabin"/>
              </a:defRPr>
            </a:lvl3pPr>
            <a:lvl4pPr marL="1096962" marR="0" lvl="3" indent="-153352" algn="l" rtl="0">
              <a:spcBef>
                <a:spcPts val="400"/>
              </a:spcBef>
              <a:spcAft>
                <a:spcPts val="0"/>
              </a:spcAft>
              <a:buClr>
                <a:srgbClr val="8BA2B4"/>
              </a:buClr>
              <a:buSzPct val="77777"/>
              <a:buFont typeface="Noto Symbol"/>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spcAft>
                <a:spcPts val="0"/>
              </a:spcAft>
              <a:buClr>
                <a:schemeClr val="accent2"/>
              </a:buClr>
              <a:buSzPct val="87500"/>
              <a:buFont typeface="Noto Symbol"/>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87500"/>
              <a:buFont typeface="Noto Symbol"/>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100000"/>
              <a:buFont typeface="Noto Symbol"/>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100000"/>
              <a:buFont typeface="Noto Symbol"/>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116666"/>
              <a:buFont typeface="Noto Symbol"/>
              <a:buChar char="●"/>
              <a:defRPr sz="1200" b="0" i="0" u="none" strike="noStrike" cap="none">
                <a:solidFill>
                  <a:schemeClr val="dk1"/>
                </a:solidFill>
                <a:latin typeface="Cabin"/>
                <a:ea typeface="Cabin"/>
                <a:cs typeface="Cabin"/>
                <a:sym typeface="Cabin"/>
              </a:defRPr>
            </a:lvl9pPr>
          </a:lstStyle>
          <a:p>
            <a:endParaRPr/>
          </a:p>
        </p:txBody>
      </p:sp>
      <p:sp>
        <p:nvSpPr>
          <p:cNvPr id="102" name="Shape 102"/>
          <p:cNvSpPr txBox="1">
            <a:spLocks noGrp="1"/>
          </p:cNvSpPr>
          <p:nvPr>
            <p:ph type="dt" idx="10"/>
          </p:nvPr>
        </p:nvSpPr>
        <p:spPr>
          <a:xfrm>
            <a:off x="6400800" y="4767263"/>
            <a:ext cx="22893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100000"/>
              <a:defRPr sz="1400" b="0" i="0" u="none" strike="noStrike" cap="none">
                <a:solidFill>
                  <a:schemeClr val="dk2"/>
                </a:solidFill>
                <a:latin typeface="Cabin"/>
                <a:ea typeface="Cabin"/>
                <a:cs typeface="Cabin"/>
                <a:sym typeface="Cabin"/>
              </a:defRPr>
            </a:lvl1pPr>
            <a:lvl2pPr marL="457200" marR="0" lvl="1"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ftr" idx="11"/>
          </p:nvPr>
        </p:nvSpPr>
        <p:spPr>
          <a:xfrm>
            <a:off x="2898775" y="4767263"/>
            <a:ext cx="35052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defRPr sz="18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612775" y="4767263"/>
            <a:ext cx="1981200" cy="273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bin"/>
              <a:buNone/>
            </a:pPr>
            <a:fld id="{00000000-1234-1234-1234-123412341234}" type="slidenum">
              <a:rPr lang="en" sz="1400" b="0" i="0" u="none" strike="noStrike" cap="none">
                <a:solidFill>
                  <a:schemeClr val="dk2"/>
                </a:solidFill>
                <a:latin typeface="Cabin"/>
                <a:ea typeface="Cabin"/>
                <a:cs typeface="Cabin"/>
                <a:sym typeface="Cabin"/>
              </a:rPr>
              <a:t>‹#›</a:t>
            </a:fld>
            <a:endParaRPr lang="en" sz="1400" b="0" i="0" u="none" strike="noStrike" cap="none">
              <a:solidFill>
                <a:schemeClr val="dk2"/>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cxnSp>
        <p:nvCxnSpPr>
          <p:cNvPr id="112" name="Shape 112"/>
          <p:cNvCxnSpPr/>
          <p:nvPr/>
        </p:nvCxnSpPr>
        <p:spPr>
          <a:xfrm>
            <a:off x="457200" y="4764881"/>
            <a:ext cx="8229600" cy="0"/>
          </a:xfrm>
          <a:prstGeom prst="straightConnector1">
            <a:avLst/>
          </a:prstGeom>
          <a:noFill/>
          <a:ln w="9525" cap="flat" cmpd="sng">
            <a:solidFill>
              <a:schemeClr val="accent2"/>
            </a:solidFill>
            <a:prstDash val="solid"/>
            <a:miter lim="800000"/>
            <a:headEnd type="none" w="med" len="med"/>
            <a:tailEnd type="none" w="med" len="med"/>
          </a:ln>
        </p:spPr>
      </p:cxnSp>
      <p:cxnSp>
        <p:nvCxnSpPr>
          <p:cNvPr id="113" name="Shape 113"/>
          <p:cNvCxnSpPr/>
          <p:nvPr/>
        </p:nvCxnSpPr>
        <p:spPr>
          <a:xfrm>
            <a:off x="457200" y="857250"/>
            <a:ext cx="8229600" cy="0"/>
          </a:xfrm>
          <a:prstGeom prst="straightConnector1">
            <a:avLst/>
          </a:prstGeom>
          <a:noFill/>
          <a:ln w="9525" cap="flat" cmpd="sng">
            <a:solidFill>
              <a:schemeClr val="accent2"/>
            </a:solidFill>
            <a:prstDash val="solid"/>
            <a:miter lim="800000"/>
            <a:headEnd type="none" w="med" len="med"/>
            <a:tailEnd type="none" w="med" len="med"/>
          </a:ln>
        </p:spPr>
      </p:cxnSp>
      <p:sp>
        <p:nvSpPr>
          <p:cNvPr id="114" name="Shape 114"/>
          <p:cNvSpPr/>
          <p:nvPr/>
        </p:nvSpPr>
        <p:spPr>
          <a:xfrm rot="5400000">
            <a:off x="442975" y="4835513"/>
            <a:ext cx="142800" cy="120600"/>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15" name="Shape 115"/>
          <p:cNvSpPr txBox="1">
            <a:spLocks noGrp="1"/>
          </p:cNvSpPr>
          <p:nvPr>
            <p:ph type="title"/>
          </p:nvPr>
        </p:nvSpPr>
        <p:spPr>
          <a:xfrm>
            <a:off x="457200" y="114300"/>
            <a:ext cx="8229600" cy="7428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1pPr>
            <a:lvl2pPr marL="0" marR="0" lvl="1"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2pPr>
            <a:lvl3pPr marL="0" marR="0" lvl="2"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3pPr>
            <a:lvl4pPr marL="0" marR="0" lvl="3"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4pPr>
            <a:lvl5pPr marL="0" marR="0" lvl="4"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5pPr>
            <a:lvl6pPr marL="457200" marR="0" lvl="5"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6pPr>
            <a:lvl7pPr marL="914400" marR="0" lvl="6"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7pPr>
            <a:lvl8pPr marL="1371600" marR="0" lvl="7"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8pPr>
            <a:lvl9pPr marL="1828800" marR="0" lvl="8"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9pPr>
          </a:lstStyle>
          <a:p>
            <a:endParaRPr/>
          </a:p>
        </p:txBody>
      </p:sp>
      <p:sp>
        <p:nvSpPr>
          <p:cNvPr id="116" name="Shape 116"/>
          <p:cNvSpPr txBox="1">
            <a:spLocks noGrp="1"/>
          </p:cNvSpPr>
          <p:nvPr>
            <p:ph type="body" idx="1"/>
          </p:nvPr>
        </p:nvSpPr>
        <p:spPr>
          <a:xfrm>
            <a:off x="457200" y="914400"/>
            <a:ext cx="8229600" cy="3682500"/>
          </a:xfrm>
          <a:prstGeom prst="rect">
            <a:avLst/>
          </a:prstGeom>
          <a:noFill/>
          <a:ln>
            <a:noFill/>
          </a:ln>
        </p:spPr>
        <p:txBody>
          <a:bodyPr wrap="square" lIns="91425" tIns="91425" rIns="91425" bIns="91425" anchor="t" anchorCtr="0"/>
          <a:lstStyle>
            <a:lvl1pPr marL="273050" marR="0" lvl="0" indent="-147574" algn="l" rtl="0">
              <a:spcBef>
                <a:spcPts val="600"/>
              </a:spcBef>
              <a:spcAft>
                <a:spcPts val="0"/>
              </a:spcAft>
              <a:buClr>
                <a:schemeClr val="accent1"/>
              </a:buClr>
              <a:buSzPct val="76000"/>
              <a:buFont typeface="Noto Sans Symbols"/>
              <a:buChar char="▶"/>
              <a:defRPr sz="2600" b="0" i="0" u="none" strike="noStrike" cap="none">
                <a:solidFill>
                  <a:schemeClr val="dk1"/>
                </a:solidFill>
                <a:latin typeface="Cabin"/>
                <a:ea typeface="Cabin"/>
                <a:cs typeface="Cabin"/>
                <a:sym typeface="Cabin"/>
              </a:defRPr>
            </a:lvl1pPr>
            <a:lvl2pPr marL="547687" marR="0" lvl="1" indent="-169989" algn="l" rtl="0">
              <a:spcBef>
                <a:spcPts val="500"/>
              </a:spcBef>
              <a:spcAft>
                <a:spcPts val="0"/>
              </a:spcAft>
              <a:buClr>
                <a:schemeClr val="accent2"/>
              </a:buClr>
              <a:buSzPct val="76000"/>
              <a:buFont typeface="Noto Sans Symbols"/>
              <a:buChar char="▶"/>
              <a:defRPr sz="2300" b="0" i="0" u="none" strike="noStrike" cap="none">
                <a:solidFill>
                  <a:schemeClr val="dk2"/>
                </a:solidFill>
                <a:latin typeface="Cabin"/>
                <a:ea typeface="Cabin"/>
                <a:cs typeface="Cabin"/>
                <a:sym typeface="Cabin"/>
              </a:defRPr>
            </a:lvl2pPr>
            <a:lvl3pPr marL="822325" marR="0" lvl="2" indent="-141605" algn="l" rtl="0">
              <a:spcBef>
                <a:spcPts val="500"/>
              </a:spcBef>
              <a:spcAft>
                <a:spcPts val="0"/>
              </a:spcAft>
              <a:buClr>
                <a:srgbClr val="BCBCBC"/>
              </a:buClr>
              <a:buSzPct val="76000"/>
              <a:buFont typeface="Noto Sans Symbols"/>
              <a:buChar char="▶"/>
              <a:defRPr sz="2000" b="0" i="0" u="none" strike="noStrike" cap="none">
                <a:solidFill>
                  <a:schemeClr val="dk1"/>
                </a:solidFill>
                <a:latin typeface="Cabin"/>
                <a:ea typeface="Cabin"/>
                <a:cs typeface="Cabin"/>
                <a:sym typeface="Cabin"/>
              </a:defRPr>
            </a:lvl3pPr>
            <a:lvl4pPr marL="1096962" marR="0" lvl="3" indent="-153352" algn="l" rtl="0">
              <a:spcBef>
                <a:spcPts val="400"/>
              </a:spcBef>
              <a:spcAft>
                <a:spcPts val="0"/>
              </a:spcAft>
              <a:buClr>
                <a:srgbClr val="8BA2B4"/>
              </a:buClr>
              <a:buSzPct val="70000"/>
              <a:buFont typeface="Noto Sans Symbols"/>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spcAft>
                <a:spcPts val="0"/>
              </a:spcAft>
              <a:buClr>
                <a:schemeClr val="accent2"/>
              </a:buClr>
              <a:buSzPct val="70000"/>
              <a:buFont typeface="Noto Sans Symbols"/>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17" name="Shape 117"/>
          <p:cNvSpPr txBox="1">
            <a:spLocks noGrp="1"/>
          </p:cNvSpPr>
          <p:nvPr>
            <p:ph type="dt" idx="10"/>
          </p:nvPr>
        </p:nvSpPr>
        <p:spPr>
          <a:xfrm>
            <a:off x="6400800" y="4767263"/>
            <a:ext cx="22893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100000"/>
              <a:buNone/>
              <a:defRPr sz="1400" b="0" i="0" u="none">
                <a:solidFill>
                  <a:schemeClr val="dk2"/>
                </a:solidFill>
                <a:latin typeface="Cabin"/>
                <a:ea typeface="Cabin"/>
                <a:cs typeface="Cabin"/>
                <a:sym typeface="Cabin"/>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2898775" y="4767263"/>
            <a:ext cx="35052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77777"/>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612775" y="4767263"/>
            <a:ext cx="1981200" cy="2739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dk2"/>
              </a:buClr>
              <a:buSzPct val="100000"/>
              <a:buFont typeface="Cabin"/>
              <a:buNone/>
            </a:pPr>
            <a:fld id="{00000000-1234-1234-1234-123412341234}" type="slidenum">
              <a:rPr lang="en" sz="1400" b="0" i="0" u="none">
                <a:solidFill>
                  <a:schemeClr val="dk2"/>
                </a:solidFill>
                <a:latin typeface="Cabin"/>
                <a:ea typeface="Cabin"/>
                <a:cs typeface="Cabin"/>
                <a:sym typeface="Cabin"/>
              </a:rPr>
              <a:t>‹#›</a:t>
            </a:fld>
            <a:endParaRPr lang="en" sz="1400" b="0" i="0" u="none">
              <a:solidFill>
                <a:schemeClr val="dk2"/>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cxnSp>
        <p:nvCxnSpPr>
          <p:cNvPr id="127" name="Shape 127"/>
          <p:cNvCxnSpPr/>
          <p:nvPr/>
        </p:nvCxnSpPr>
        <p:spPr>
          <a:xfrm>
            <a:off x="457200" y="4764881"/>
            <a:ext cx="8229600" cy="0"/>
          </a:xfrm>
          <a:prstGeom prst="straightConnector1">
            <a:avLst/>
          </a:prstGeom>
          <a:noFill/>
          <a:ln w="9525" cap="flat" cmpd="sng">
            <a:solidFill>
              <a:schemeClr val="accent2"/>
            </a:solidFill>
            <a:prstDash val="solid"/>
            <a:miter lim="800000"/>
            <a:headEnd type="none" w="med" len="med"/>
            <a:tailEnd type="none" w="med" len="med"/>
          </a:ln>
        </p:spPr>
      </p:cxnSp>
      <p:cxnSp>
        <p:nvCxnSpPr>
          <p:cNvPr id="128" name="Shape 128"/>
          <p:cNvCxnSpPr/>
          <p:nvPr/>
        </p:nvCxnSpPr>
        <p:spPr>
          <a:xfrm>
            <a:off x="457200" y="857250"/>
            <a:ext cx="8229600" cy="0"/>
          </a:xfrm>
          <a:prstGeom prst="straightConnector1">
            <a:avLst/>
          </a:prstGeom>
          <a:noFill/>
          <a:ln w="9525" cap="flat" cmpd="sng">
            <a:solidFill>
              <a:schemeClr val="accent2"/>
            </a:solidFill>
            <a:prstDash val="solid"/>
            <a:miter lim="800000"/>
            <a:headEnd type="none" w="med" len="med"/>
            <a:tailEnd type="none" w="med" len="med"/>
          </a:ln>
        </p:spPr>
      </p:cxnSp>
      <p:sp>
        <p:nvSpPr>
          <p:cNvPr id="129" name="Shape 129"/>
          <p:cNvSpPr/>
          <p:nvPr/>
        </p:nvSpPr>
        <p:spPr>
          <a:xfrm rot="5400000">
            <a:off x="442975" y="4835513"/>
            <a:ext cx="142800" cy="120600"/>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30" name="Shape 130"/>
          <p:cNvSpPr txBox="1">
            <a:spLocks noGrp="1"/>
          </p:cNvSpPr>
          <p:nvPr>
            <p:ph type="title"/>
          </p:nvPr>
        </p:nvSpPr>
        <p:spPr>
          <a:xfrm>
            <a:off x="457200" y="114300"/>
            <a:ext cx="8229600" cy="7428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1pPr>
            <a:lvl2pPr marL="0" marR="0" lvl="1"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2pPr>
            <a:lvl3pPr marL="0" marR="0" lvl="2"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3pPr>
            <a:lvl4pPr marL="0" marR="0" lvl="3"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4pPr>
            <a:lvl5pPr marL="0" marR="0" lvl="4"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5pPr>
            <a:lvl6pPr marL="457200" marR="0" lvl="5"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6pPr>
            <a:lvl7pPr marL="914400" marR="0" lvl="6"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7pPr>
            <a:lvl8pPr marL="1371600" marR="0" lvl="7"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8pPr>
            <a:lvl9pPr marL="1828800" marR="0" lvl="8" indent="0" algn="l" rtl="0">
              <a:spcBef>
                <a:spcPts val="0"/>
              </a:spcBef>
              <a:spcAft>
                <a:spcPts val="0"/>
              </a:spcAft>
              <a:buSzPct val="43750"/>
              <a:buNone/>
              <a:defRPr sz="3200" b="0" i="0" u="none" strike="noStrike" cap="none">
                <a:solidFill>
                  <a:schemeClr val="dk2"/>
                </a:solidFill>
                <a:latin typeface="Bookman Old Style"/>
                <a:ea typeface="Bookman Old Style"/>
                <a:cs typeface="Bookman Old Style"/>
                <a:sym typeface="Bookman Old Style"/>
              </a:defRPr>
            </a:lvl9pPr>
          </a:lstStyle>
          <a:p>
            <a:endParaRPr/>
          </a:p>
        </p:txBody>
      </p:sp>
      <p:sp>
        <p:nvSpPr>
          <p:cNvPr id="131" name="Shape 131"/>
          <p:cNvSpPr txBox="1">
            <a:spLocks noGrp="1"/>
          </p:cNvSpPr>
          <p:nvPr>
            <p:ph type="body" idx="1"/>
          </p:nvPr>
        </p:nvSpPr>
        <p:spPr>
          <a:xfrm>
            <a:off x="457200" y="914400"/>
            <a:ext cx="8229600" cy="3682500"/>
          </a:xfrm>
          <a:prstGeom prst="rect">
            <a:avLst/>
          </a:prstGeom>
          <a:noFill/>
          <a:ln>
            <a:noFill/>
          </a:ln>
        </p:spPr>
        <p:txBody>
          <a:bodyPr wrap="square" lIns="91425" tIns="91425" rIns="91425" bIns="91425" anchor="t" anchorCtr="0"/>
          <a:lstStyle>
            <a:lvl1pPr marL="273050" marR="0" lvl="0" indent="-147574" algn="l" rtl="0">
              <a:spcBef>
                <a:spcPts val="600"/>
              </a:spcBef>
              <a:spcAft>
                <a:spcPts val="0"/>
              </a:spcAft>
              <a:buClr>
                <a:schemeClr val="accent1"/>
              </a:buClr>
              <a:buSzPct val="76000"/>
              <a:buFont typeface="Noto Sans Symbols"/>
              <a:buChar char="▶"/>
              <a:defRPr sz="2600" b="0" i="0" u="none" strike="noStrike" cap="none">
                <a:solidFill>
                  <a:schemeClr val="dk1"/>
                </a:solidFill>
                <a:latin typeface="Cabin"/>
                <a:ea typeface="Cabin"/>
                <a:cs typeface="Cabin"/>
                <a:sym typeface="Cabin"/>
              </a:defRPr>
            </a:lvl1pPr>
            <a:lvl2pPr marL="547687" marR="0" lvl="1" indent="-169989" algn="l" rtl="0">
              <a:spcBef>
                <a:spcPts val="500"/>
              </a:spcBef>
              <a:spcAft>
                <a:spcPts val="0"/>
              </a:spcAft>
              <a:buClr>
                <a:schemeClr val="accent2"/>
              </a:buClr>
              <a:buSzPct val="76000"/>
              <a:buFont typeface="Noto Sans Symbols"/>
              <a:buChar char="▶"/>
              <a:defRPr sz="2300" b="0" i="0" u="none" strike="noStrike" cap="none">
                <a:solidFill>
                  <a:schemeClr val="dk2"/>
                </a:solidFill>
                <a:latin typeface="Cabin"/>
                <a:ea typeface="Cabin"/>
                <a:cs typeface="Cabin"/>
                <a:sym typeface="Cabin"/>
              </a:defRPr>
            </a:lvl2pPr>
            <a:lvl3pPr marL="822325" marR="0" lvl="2" indent="-141605" algn="l" rtl="0">
              <a:spcBef>
                <a:spcPts val="500"/>
              </a:spcBef>
              <a:spcAft>
                <a:spcPts val="0"/>
              </a:spcAft>
              <a:buClr>
                <a:srgbClr val="BCBCBC"/>
              </a:buClr>
              <a:buSzPct val="76000"/>
              <a:buFont typeface="Noto Sans Symbols"/>
              <a:buChar char="▶"/>
              <a:defRPr sz="2000" b="0" i="0" u="none" strike="noStrike" cap="none">
                <a:solidFill>
                  <a:schemeClr val="dk1"/>
                </a:solidFill>
                <a:latin typeface="Cabin"/>
                <a:ea typeface="Cabin"/>
                <a:cs typeface="Cabin"/>
                <a:sym typeface="Cabin"/>
              </a:defRPr>
            </a:lvl3pPr>
            <a:lvl4pPr marL="1096962" marR="0" lvl="3" indent="-153352" algn="l" rtl="0">
              <a:spcBef>
                <a:spcPts val="400"/>
              </a:spcBef>
              <a:spcAft>
                <a:spcPts val="0"/>
              </a:spcAft>
              <a:buClr>
                <a:srgbClr val="8BA2B4"/>
              </a:buClr>
              <a:buSzPct val="70000"/>
              <a:buFont typeface="Noto Sans Symbols"/>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spcAft>
                <a:spcPts val="0"/>
              </a:spcAft>
              <a:buClr>
                <a:schemeClr val="accent2"/>
              </a:buClr>
              <a:buSzPct val="70000"/>
              <a:buFont typeface="Noto Sans Symbols"/>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32" name="Shape 132"/>
          <p:cNvSpPr txBox="1">
            <a:spLocks noGrp="1"/>
          </p:cNvSpPr>
          <p:nvPr>
            <p:ph type="dt" idx="10"/>
          </p:nvPr>
        </p:nvSpPr>
        <p:spPr>
          <a:xfrm>
            <a:off x="6400800" y="4767263"/>
            <a:ext cx="22893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100000"/>
              <a:buNone/>
              <a:defRPr sz="1400" b="0" i="0" u="none">
                <a:solidFill>
                  <a:schemeClr val="dk2"/>
                </a:solidFill>
                <a:latin typeface="Cabin"/>
                <a:ea typeface="Cabin"/>
                <a:cs typeface="Cabin"/>
                <a:sym typeface="Cabin"/>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ftr" idx="11"/>
          </p:nvPr>
        </p:nvSpPr>
        <p:spPr>
          <a:xfrm>
            <a:off x="2898775" y="4767263"/>
            <a:ext cx="3505200" cy="273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77777"/>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sldNum" idx="12"/>
          </p:nvPr>
        </p:nvSpPr>
        <p:spPr>
          <a:xfrm>
            <a:off x="612775" y="4767263"/>
            <a:ext cx="1981200" cy="2739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dk2"/>
              </a:buClr>
              <a:buSzPct val="100000"/>
              <a:buFont typeface="Cabin"/>
              <a:buNone/>
            </a:pPr>
            <a:fld id="{00000000-1234-1234-1234-123412341234}" type="slidenum">
              <a:rPr lang="en" sz="1400" b="0" i="0" u="none">
                <a:solidFill>
                  <a:schemeClr val="dk2"/>
                </a:solidFill>
                <a:latin typeface="Cabin"/>
                <a:ea typeface="Cabin"/>
                <a:cs typeface="Cabin"/>
                <a:sym typeface="Cabin"/>
              </a:rPr>
              <a:t>‹#›</a:t>
            </a:fld>
            <a:endParaRPr lang="en" sz="1400" b="0" i="0" u="none">
              <a:solidFill>
                <a:schemeClr val="dk2"/>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oo.gl/images/CFKhBn"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00.xml"/><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01.xml"/><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02.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8.xml"/><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1.xml"/><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ph.swf"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WnPrtYUKke8"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hyperlink" Target="http://acids.swf"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hyperlink" Target="http://bases.sw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NklXTBLQPIA"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hyperlink" Target="http://www.youtube.com/watch?v=7lhQuNpMo8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3" Type="http://schemas.openxmlformats.org/officeDocument/2006/relationships/hyperlink" Target="http://energy.swf"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VbEH25wT39E"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hyperlink" Target="http://carbohydrates.swf" TargetMode="External"/><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15.xml"/><Relationship Id="rId4" Type="http://schemas.openxmlformats.org/officeDocument/2006/relationships/image" Target="../media/image39.jpg"/></Relationships>
</file>

<file path=ppt/slides/_rels/slide57.xml.rels><?xml version="1.0" encoding="UTF-8" standalone="yes"?>
<Relationships xmlns="http://schemas.openxmlformats.org/package/2006/relationships"><Relationship Id="rId3" Type="http://schemas.openxmlformats.org/officeDocument/2006/relationships/hyperlink" Target="http://lipids.swf" TargetMode="External"/><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hyperlink" Target="http://proteins.swf" TargetMode="External"/><Relationship Id="rId2" Type="http://schemas.openxmlformats.org/officeDocument/2006/relationships/notesSlide" Target="../notesSlides/notesSlide66.xml"/><Relationship Id="rId1" Type="http://schemas.openxmlformats.org/officeDocument/2006/relationships/slideLayout" Target="../slideLayouts/slideLayout15.xml"/><Relationship Id="rId4" Type="http://schemas.openxmlformats.org/officeDocument/2006/relationships/image" Target="../media/image45.jpg"/></Relationships>
</file>

<file path=ppt/slides/_rels/slide6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OTgpN62ou24"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2.xml"/><Relationship Id="rId1" Type="http://schemas.openxmlformats.org/officeDocument/2006/relationships/slideLayout" Target="../slideLayouts/slideLayout15.xml"/><Relationship Id="rId4" Type="http://schemas.openxmlformats.org/officeDocument/2006/relationships/image" Target="../media/image49.jp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8.xm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goo.gl/images/G29ovo"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98.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9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a:spcBef>
                <a:spcPts val="0"/>
              </a:spcBef>
              <a:buNone/>
            </a:pPr>
            <a:r>
              <a:rPr lang="en"/>
              <a:t>Unit 2</a:t>
            </a:r>
          </a:p>
          <a:p>
            <a:pPr lvl="0">
              <a:spcBef>
                <a:spcPts val="0"/>
              </a:spcBef>
              <a:buNone/>
            </a:pPr>
            <a:r>
              <a:rPr lang="en"/>
              <a:t>Chemistry in Living Systems</a:t>
            </a:r>
          </a:p>
        </p:txBody>
      </p:sp>
      <p:sp>
        <p:nvSpPr>
          <p:cNvPr id="147" name="Shape 147"/>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171450"/>
            <a:ext cx="8229600" cy="6858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Domine"/>
              <a:buNone/>
            </a:pPr>
            <a:r>
              <a:rPr lang="en" sz="2900" b="0" i="0" u="none" strike="noStrike" cap="none">
                <a:solidFill>
                  <a:schemeClr val="dk2"/>
                </a:solidFill>
                <a:latin typeface="Domine"/>
                <a:ea typeface="Domine"/>
                <a:cs typeface="Domine"/>
                <a:sym typeface="Domine"/>
              </a:rPr>
              <a:t>Types of bonds-</a:t>
            </a:r>
            <a:r>
              <a:rPr lang="en" sz="2900" b="1" i="0" u="none" strike="noStrike" cap="none">
                <a:solidFill>
                  <a:schemeClr val="dk2"/>
                </a:solidFill>
                <a:latin typeface="Domine"/>
                <a:ea typeface="Domine"/>
                <a:cs typeface="Domine"/>
                <a:sym typeface="Domine"/>
              </a:rPr>
              <a:t/>
            </a:r>
            <a:br>
              <a:rPr lang="en" sz="2900" b="1" i="0" u="none" strike="noStrike" cap="none">
                <a:solidFill>
                  <a:schemeClr val="dk2"/>
                </a:solidFill>
                <a:latin typeface="Domine"/>
                <a:ea typeface="Domine"/>
                <a:cs typeface="Domine"/>
                <a:sym typeface="Domine"/>
              </a:rPr>
            </a:br>
            <a:endParaRPr lang="en" sz="2900" b="1" i="0" u="none" strike="noStrike" cap="none">
              <a:solidFill>
                <a:schemeClr val="dk2"/>
              </a:solidFill>
              <a:latin typeface="Domine"/>
              <a:ea typeface="Domine"/>
              <a:cs typeface="Domine"/>
              <a:sym typeface="Domine"/>
            </a:endParaRPr>
          </a:p>
        </p:txBody>
      </p:sp>
      <p:sp>
        <p:nvSpPr>
          <p:cNvPr id="209" name="Shape 209"/>
          <p:cNvSpPr txBox="1">
            <a:spLocks noGrp="1"/>
          </p:cNvSpPr>
          <p:nvPr>
            <p:ph type="body" idx="1"/>
          </p:nvPr>
        </p:nvSpPr>
        <p:spPr>
          <a:xfrm>
            <a:off x="457200" y="857250"/>
            <a:ext cx="7478100" cy="3714900"/>
          </a:xfrm>
          <a:prstGeom prst="rect">
            <a:avLst/>
          </a:prstGeom>
          <a:noFill/>
          <a:ln>
            <a:noFill/>
          </a:ln>
        </p:spPr>
        <p:txBody>
          <a:bodyPr wrap="square" lIns="91425" tIns="45700" rIns="91425" bIns="45700" anchor="t" anchorCtr="0">
            <a:noAutofit/>
          </a:bodyPr>
          <a:lstStyle/>
          <a:p>
            <a:pPr marL="273050" marR="0" lvl="0" indent="-273050" algn="l" rtl="0">
              <a:lnSpc>
                <a:spcPct val="90000"/>
              </a:lnSpc>
              <a:spcBef>
                <a:spcPts val="0"/>
              </a:spcBef>
              <a:spcAft>
                <a:spcPts val="0"/>
              </a:spcAft>
              <a:buClr>
                <a:schemeClr val="accent1"/>
              </a:buClr>
              <a:buSzPct val="76000"/>
              <a:buFont typeface="Noto Symbol"/>
              <a:buChar char="●"/>
            </a:pPr>
            <a:r>
              <a:rPr lang="en" sz="2600" b="1" i="0" u="sng" strike="noStrike" cap="none">
                <a:solidFill>
                  <a:schemeClr val="hlink"/>
                </a:solidFill>
                <a:latin typeface="Cabin"/>
                <a:ea typeface="Cabin"/>
                <a:cs typeface="Cabin"/>
                <a:sym typeface="Cabin"/>
                <a:hlinkClick r:id="rId3"/>
              </a:rPr>
              <a:t>Ionic</a:t>
            </a:r>
            <a:r>
              <a:rPr lang="en" sz="2600" b="0">
                <a:solidFill>
                  <a:schemeClr val="dk1"/>
                </a:solidFill>
              </a:rPr>
              <a:t> bond- when one atom “steals” an electron from another atom- leaving a charge that makes each one “magnetic”(and both are happier atoms)</a:t>
            </a:r>
          </a:p>
          <a:p>
            <a:pPr marR="0" lvl="0" algn="l" rtl="0">
              <a:lnSpc>
                <a:spcPct val="90000"/>
              </a:lnSpc>
              <a:spcBef>
                <a:spcPts val="0"/>
              </a:spcBef>
              <a:spcAft>
                <a:spcPts val="0"/>
              </a:spcAft>
              <a:buNone/>
            </a:pPr>
            <a:endParaRPr sz="2600" b="0">
              <a:solidFill>
                <a:schemeClr val="dk1"/>
              </a:solidFill>
            </a:endParaRPr>
          </a:p>
          <a:p>
            <a:pPr marL="273050" marR="0" lvl="0" indent="-273050" algn="l" rtl="0">
              <a:lnSpc>
                <a:spcPct val="90000"/>
              </a:lnSpc>
              <a:spcBef>
                <a:spcPts val="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Atoms can achieve a stable valence level by losing or gaining electrons, resulting in a positive or negative charge.  An ion is an atom or group of atoms that has an electric charge because it has gained or lost electrons.  The attractive force between oppositely charged ions is an ionic bond. </a:t>
            </a:r>
          </a:p>
          <a:p>
            <a:pPr marL="0" marR="0" lvl="0" indent="0" algn="l" rtl="0">
              <a:spcBef>
                <a:spcPts val="0"/>
              </a:spcBef>
              <a:buSzPct val="25000"/>
              <a:buNone/>
            </a:pPr>
            <a:endParaRPr sz="2600" b="1" i="0" u="none" strike="noStrike" cap="none">
              <a:solidFill>
                <a:schemeClr val="dk1"/>
              </a:solidFill>
              <a:latin typeface="Cabin"/>
              <a:ea typeface="Cabin"/>
              <a:cs typeface="Cabin"/>
              <a:sym typeface="Cabin"/>
            </a:endParaRPr>
          </a:p>
        </p:txBody>
      </p:sp>
      <p:sp>
        <p:nvSpPr>
          <p:cNvPr id="210" name="Shape 210"/>
          <p:cNvSpPr/>
          <p:nvPr/>
        </p:nvSpPr>
        <p:spPr>
          <a:xfrm>
            <a:off x="545250" y="943175"/>
            <a:ext cx="7692000" cy="12954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txBox="1">
            <a:spLocks noGrp="1"/>
          </p:cNvSpPr>
          <p:nvPr>
            <p:ph type="title"/>
          </p:nvPr>
        </p:nvSpPr>
        <p:spPr>
          <a:xfrm>
            <a:off x="457200" y="171450"/>
            <a:ext cx="8229600" cy="685800"/>
          </a:xfrm>
          <a:prstGeom prst="rect">
            <a:avLst/>
          </a:prstGeom>
          <a:noFill/>
          <a:ln>
            <a:noFill/>
          </a:ln>
        </p:spPr>
        <p:txBody>
          <a:bodyPr wrap="square" lIns="91425" tIns="45700" rIns="91425" bIns="45700" anchor="b" anchorCtr="0">
            <a:noAutofit/>
          </a:bodyPr>
          <a:lstStyle/>
          <a:p>
            <a:pPr marL="0" marR="0" lvl="0" indent="-184150" algn="ctr" rtl="0">
              <a:lnSpc>
                <a:spcPct val="100000"/>
              </a:lnSpc>
              <a:spcBef>
                <a:spcPts val="0"/>
              </a:spcBef>
              <a:spcAft>
                <a:spcPts val="0"/>
              </a:spcAft>
              <a:buClr>
                <a:schemeClr val="dk2"/>
              </a:buClr>
              <a:buSzPct val="100000"/>
              <a:buFont typeface="Bookman Old Style"/>
              <a:buNone/>
            </a:pPr>
            <a:r>
              <a:rPr lang="en" sz="2900" b="1" i="0" u="none" strike="noStrike" cap="none">
                <a:solidFill>
                  <a:schemeClr val="dk2"/>
                </a:solidFill>
                <a:latin typeface="Bookman Old Style"/>
                <a:ea typeface="Bookman Old Style"/>
                <a:cs typeface="Bookman Old Style"/>
                <a:sym typeface="Bookman Old Style"/>
              </a:rPr>
              <a:t>TRANSPORT ACROSS THE MEMBRANE- passive - osmosis</a:t>
            </a:r>
          </a:p>
        </p:txBody>
      </p:sp>
      <p:sp>
        <p:nvSpPr>
          <p:cNvPr id="852" name="Shape 852"/>
          <p:cNvSpPr txBox="1">
            <a:spLocks noGrp="1"/>
          </p:cNvSpPr>
          <p:nvPr>
            <p:ph type="body" idx="1"/>
          </p:nvPr>
        </p:nvSpPr>
        <p:spPr>
          <a:xfrm>
            <a:off x="457200" y="914400"/>
            <a:ext cx="4041900" cy="3702900"/>
          </a:xfrm>
          <a:prstGeom prst="rect">
            <a:avLst/>
          </a:prstGeom>
          <a:noFill/>
          <a:ln w="9525" cap="flat" cmpd="sng">
            <a:solidFill>
              <a:srgbClr val="000000"/>
            </a:solidFill>
            <a:prstDash val="solid"/>
            <a:round/>
            <a:headEnd type="none" w="med" len="med"/>
            <a:tailEnd type="none" w="med" len="med"/>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0" i="0" u="none" strike="noStrike" cap="none">
                <a:solidFill>
                  <a:schemeClr val="dk1"/>
                </a:solidFill>
                <a:latin typeface="Cabin"/>
                <a:ea typeface="Cabin"/>
                <a:cs typeface="Cabin"/>
                <a:sym typeface="Cabin"/>
              </a:rPr>
              <a:t>If the solution is hypertonic, or has a higher solute concentration than the cytoplasm does, water moves out of the cell. The cell loses water and shrinks</a:t>
            </a:r>
          </a:p>
        </p:txBody>
      </p:sp>
      <p:pic>
        <p:nvPicPr>
          <p:cNvPr id="853" name="Shape 853" descr="hypert.jpg"/>
          <p:cNvPicPr preferRelativeResize="0">
            <a:picLocks noGrp="1"/>
          </p:cNvPicPr>
          <p:nvPr>
            <p:ph type="body" idx="2"/>
          </p:nvPr>
        </p:nvPicPr>
        <p:blipFill rotWithShape="1">
          <a:blip r:embed="rId3">
            <a:alphaModFix/>
          </a:blip>
          <a:srcRect/>
          <a:stretch/>
        </p:blipFill>
        <p:spPr>
          <a:xfrm>
            <a:off x="4678362" y="1287065"/>
            <a:ext cx="2962200" cy="295260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Shape 858"/>
          <p:cNvSpPr txBox="1">
            <a:spLocks noGrp="1"/>
          </p:cNvSpPr>
          <p:nvPr>
            <p:ph type="title"/>
          </p:nvPr>
        </p:nvSpPr>
        <p:spPr>
          <a:xfrm>
            <a:off x="457200" y="171450"/>
            <a:ext cx="8229600" cy="685800"/>
          </a:xfrm>
          <a:prstGeom prst="rect">
            <a:avLst/>
          </a:prstGeom>
          <a:noFill/>
          <a:ln>
            <a:noFill/>
          </a:ln>
        </p:spPr>
        <p:txBody>
          <a:bodyPr wrap="square" lIns="91425" tIns="45700" rIns="91425" bIns="45700" anchor="b" anchorCtr="0">
            <a:noAutofit/>
          </a:bodyPr>
          <a:lstStyle/>
          <a:p>
            <a:pPr marL="0" marR="0" lvl="0" indent="-184150" algn="ctr" rtl="0">
              <a:lnSpc>
                <a:spcPct val="100000"/>
              </a:lnSpc>
              <a:spcBef>
                <a:spcPts val="0"/>
              </a:spcBef>
              <a:spcAft>
                <a:spcPts val="0"/>
              </a:spcAft>
              <a:buClr>
                <a:schemeClr val="dk2"/>
              </a:buClr>
              <a:buSzPct val="100000"/>
              <a:buFont typeface="Bookman Old Style"/>
              <a:buNone/>
            </a:pPr>
            <a:r>
              <a:rPr lang="en" sz="2900" b="1" i="0" u="none" strike="noStrike" cap="none">
                <a:solidFill>
                  <a:schemeClr val="dk2"/>
                </a:solidFill>
                <a:latin typeface="Bookman Old Style"/>
                <a:ea typeface="Bookman Old Style"/>
                <a:cs typeface="Bookman Old Style"/>
                <a:sym typeface="Bookman Old Style"/>
              </a:rPr>
              <a:t>TRANSPORT ACROSS THE MEMBRANE- passive - osmosis</a:t>
            </a:r>
          </a:p>
        </p:txBody>
      </p:sp>
      <p:sp>
        <p:nvSpPr>
          <p:cNvPr id="859" name="Shape 859"/>
          <p:cNvSpPr txBox="1">
            <a:spLocks noGrp="1"/>
          </p:cNvSpPr>
          <p:nvPr>
            <p:ph type="body" idx="1"/>
          </p:nvPr>
        </p:nvSpPr>
        <p:spPr>
          <a:xfrm>
            <a:off x="457200" y="914400"/>
            <a:ext cx="4041900" cy="3702900"/>
          </a:xfrm>
          <a:prstGeom prst="rect">
            <a:avLst/>
          </a:prstGeom>
          <a:noFill/>
          <a:ln w="9525" cap="flat" cmpd="sng">
            <a:solidFill>
              <a:srgbClr val="000000"/>
            </a:solidFill>
            <a:prstDash val="solid"/>
            <a:round/>
            <a:headEnd type="none" w="med" len="med"/>
            <a:tailEnd type="none" w="med" len="med"/>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0" i="0" u="none" strike="noStrike" cap="none">
                <a:solidFill>
                  <a:schemeClr val="dk1"/>
                </a:solidFill>
                <a:latin typeface="Cabin"/>
                <a:ea typeface="Cabin"/>
                <a:cs typeface="Cabin"/>
                <a:sym typeface="Cabin"/>
              </a:rPr>
              <a:t>If the solution is isotonic, or has the same solute concentration that the cytoplasm does, water diffuses into and out of the cell at equal rates. The cell stays the same size .</a:t>
            </a:r>
          </a:p>
          <a:p>
            <a:pPr marL="273050" marR="0" lvl="0" indent="-273050" algn="l" rtl="0">
              <a:spcBef>
                <a:spcPts val="600"/>
              </a:spcBef>
              <a:spcAft>
                <a:spcPts val="0"/>
              </a:spcAft>
              <a:buClr>
                <a:schemeClr val="accent1"/>
              </a:buClr>
              <a:buSzPct val="76000"/>
              <a:buFont typeface="Noto Sans Symbols"/>
              <a:buNone/>
            </a:pPr>
            <a:endParaRPr sz="2600" b="1" i="1" u="none">
              <a:solidFill>
                <a:schemeClr val="dk1"/>
              </a:solidFill>
              <a:latin typeface="Cabin"/>
              <a:ea typeface="Cabin"/>
              <a:cs typeface="Cabin"/>
              <a:sym typeface="Cabin"/>
            </a:endParaRPr>
          </a:p>
        </p:txBody>
      </p:sp>
      <p:pic>
        <p:nvPicPr>
          <p:cNvPr id="860" name="Shape 860" descr="isotonic.jpg"/>
          <p:cNvPicPr preferRelativeResize="0">
            <a:picLocks noGrp="1"/>
          </p:cNvPicPr>
          <p:nvPr>
            <p:ph type="body" idx="2"/>
          </p:nvPr>
        </p:nvPicPr>
        <p:blipFill rotWithShape="1">
          <a:blip r:embed="rId3">
            <a:alphaModFix/>
          </a:blip>
          <a:srcRect/>
          <a:stretch/>
        </p:blipFill>
        <p:spPr>
          <a:xfrm>
            <a:off x="4632325" y="1247775"/>
            <a:ext cx="3031500" cy="303150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Shape 865"/>
          <p:cNvSpPr txBox="1">
            <a:spLocks noGrp="1"/>
          </p:cNvSpPr>
          <p:nvPr>
            <p:ph type="title"/>
          </p:nvPr>
        </p:nvSpPr>
        <p:spPr>
          <a:xfrm>
            <a:off x="457200" y="171450"/>
            <a:ext cx="8229600" cy="685800"/>
          </a:xfrm>
          <a:prstGeom prst="rect">
            <a:avLst/>
          </a:prstGeom>
          <a:noFill/>
          <a:ln>
            <a:noFill/>
          </a:ln>
        </p:spPr>
        <p:txBody>
          <a:bodyPr wrap="square" lIns="91425" tIns="45700" rIns="91425" bIns="45700" anchor="b" anchorCtr="0">
            <a:noAutofit/>
          </a:bodyPr>
          <a:lstStyle/>
          <a:p>
            <a:pPr marL="0" marR="0" lvl="0" indent="-184150" algn="ctr" rtl="0">
              <a:lnSpc>
                <a:spcPct val="100000"/>
              </a:lnSpc>
              <a:spcBef>
                <a:spcPts val="0"/>
              </a:spcBef>
              <a:spcAft>
                <a:spcPts val="0"/>
              </a:spcAft>
              <a:buClr>
                <a:schemeClr val="dk2"/>
              </a:buClr>
              <a:buSzPct val="100000"/>
              <a:buFont typeface="Bookman Old Style"/>
              <a:buNone/>
            </a:pPr>
            <a:r>
              <a:rPr lang="en" sz="2900" b="1" i="0" u="none" strike="noStrike" cap="none">
                <a:solidFill>
                  <a:schemeClr val="dk2"/>
                </a:solidFill>
                <a:latin typeface="Bookman Old Style"/>
                <a:ea typeface="Bookman Old Style"/>
                <a:cs typeface="Bookman Old Style"/>
                <a:sym typeface="Bookman Old Style"/>
              </a:rPr>
              <a:t>TRANSPORT ACROSS THE MEMBRANE- passive - osmosis</a:t>
            </a:r>
          </a:p>
        </p:txBody>
      </p:sp>
      <p:sp>
        <p:nvSpPr>
          <p:cNvPr id="866" name="Shape 866"/>
          <p:cNvSpPr txBox="1">
            <a:spLocks noGrp="1"/>
          </p:cNvSpPr>
          <p:nvPr>
            <p:ph type="body" idx="1"/>
          </p:nvPr>
        </p:nvSpPr>
        <p:spPr>
          <a:xfrm>
            <a:off x="317200" y="723900"/>
            <a:ext cx="4267800" cy="4419600"/>
          </a:xfrm>
          <a:prstGeom prst="rect">
            <a:avLst/>
          </a:prstGeom>
          <a:noFill/>
          <a:ln w="19050" cap="flat" cmpd="sng">
            <a:solidFill>
              <a:srgbClr val="000000"/>
            </a:solidFill>
            <a:prstDash val="solid"/>
            <a:round/>
            <a:headEnd type="none" w="med" len="med"/>
            <a:tailEnd type="none" w="med" len="med"/>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If the solution is hypotonic, or has a lower solute concentration than the cytoplasm does, water moves into the cell. The cell gains water and expands in size.  If left unchecked, the swelling caused by a hypotonic solution could cause a cell to burst.</a:t>
            </a:r>
          </a:p>
          <a:p>
            <a:pPr marL="273050" marR="0" lvl="0" indent="-273050" algn="l" rtl="0">
              <a:spcBef>
                <a:spcPts val="600"/>
              </a:spcBef>
              <a:spcAft>
                <a:spcPts val="0"/>
              </a:spcAft>
              <a:buClr>
                <a:schemeClr val="accent1"/>
              </a:buClr>
              <a:buSzPct val="76000"/>
              <a:buFont typeface="Noto Sans Symbols"/>
              <a:buNone/>
            </a:pPr>
            <a:endParaRPr sz="2600" b="1" i="1" u="none">
              <a:solidFill>
                <a:schemeClr val="dk1"/>
              </a:solidFill>
              <a:latin typeface="Cabin"/>
              <a:ea typeface="Cabin"/>
              <a:cs typeface="Cabin"/>
              <a:sym typeface="Cabin"/>
            </a:endParaRPr>
          </a:p>
        </p:txBody>
      </p:sp>
      <p:pic>
        <p:nvPicPr>
          <p:cNvPr id="867" name="Shape 867" descr="hypot.jpg"/>
          <p:cNvPicPr preferRelativeResize="0">
            <a:picLocks noGrp="1"/>
          </p:cNvPicPr>
          <p:nvPr>
            <p:ph type="body" idx="2"/>
          </p:nvPr>
        </p:nvPicPr>
        <p:blipFill rotWithShape="1">
          <a:blip r:embed="rId3">
            <a:alphaModFix/>
          </a:blip>
          <a:srcRect/>
          <a:stretch/>
        </p:blipFill>
        <p:spPr>
          <a:xfrm>
            <a:off x="4678362" y="1287065"/>
            <a:ext cx="2962200" cy="295260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Shape 872"/>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184150" algn="ctr" rtl="0">
              <a:lnSpc>
                <a:spcPct val="100000"/>
              </a:lnSpc>
              <a:spcBef>
                <a:spcPts val="0"/>
              </a:spcBef>
              <a:spcAft>
                <a:spcPts val="0"/>
              </a:spcAft>
              <a:buClr>
                <a:schemeClr val="dk2"/>
              </a:buClr>
              <a:buSzPct val="100000"/>
              <a:buFont typeface="Bookman Old Style"/>
              <a:buNone/>
            </a:pPr>
            <a:r>
              <a:rPr lang="en" sz="2900" b="1" i="0" u="none" strike="noStrike" cap="none">
                <a:solidFill>
                  <a:schemeClr val="dk2"/>
                </a:solidFill>
                <a:latin typeface="Bookman Old Style"/>
                <a:ea typeface="Bookman Old Style"/>
                <a:cs typeface="Bookman Old Style"/>
                <a:sym typeface="Bookman Old Style"/>
              </a:rPr>
              <a:t>TRANSPORT ACROSS THE MEMBRANE- passive - osmosis</a:t>
            </a:r>
          </a:p>
        </p:txBody>
      </p:sp>
      <p:sp>
        <p:nvSpPr>
          <p:cNvPr id="873" name="Shape 873"/>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The rigid cell walls of plants and fungi prevent the cells of these organisms from expanding too much. In fact, many plants are healthiest in a hypotonic environment.</a:t>
            </a:r>
          </a:p>
          <a:p>
            <a:pPr marL="273050" marR="0" lvl="0" indent="-273050" algn="l" rtl="0">
              <a:spcBef>
                <a:spcPts val="600"/>
              </a:spcBef>
              <a:spcAft>
                <a:spcPts val="0"/>
              </a:spcAft>
              <a:buClr>
                <a:schemeClr val="accent1"/>
              </a:buClr>
              <a:buSzPct val="76000"/>
              <a:buFont typeface="Noto Sans Symbols"/>
              <a:buNone/>
            </a:pPr>
            <a:endParaRPr sz="2600" b="1" i="1" u="none">
              <a:solidFill>
                <a:schemeClr val="dk1"/>
              </a:solidFill>
              <a:latin typeface="Cabin"/>
              <a:ea typeface="Cabin"/>
              <a:cs typeface="Cabin"/>
              <a:sym typeface="Cabin"/>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Shape 878"/>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184150" algn="l" rtl="0">
              <a:lnSpc>
                <a:spcPct val="100000"/>
              </a:lnSpc>
              <a:spcBef>
                <a:spcPts val="0"/>
              </a:spcBef>
              <a:spcAft>
                <a:spcPts val="0"/>
              </a:spcAft>
              <a:buClr>
                <a:schemeClr val="dk2"/>
              </a:buClr>
              <a:buSzPct val="100000"/>
              <a:buFont typeface="Bookman Old Style"/>
              <a:buNone/>
            </a:pPr>
            <a:r>
              <a:rPr lang="en" sz="2900" b="1" i="0" u="none" strike="noStrike" cap="none">
                <a:solidFill>
                  <a:schemeClr val="dk2"/>
                </a:solidFill>
                <a:latin typeface="Bookman Old Style"/>
                <a:ea typeface="Bookman Old Style"/>
                <a:cs typeface="Bookman Old Style"/>
                <a:sym typeface="Bookman Old Style"/>
              </a:rPr>
              <a:t>TRANSPORT ACROSS THE MEMBRANE-</a:t>
            </a:r>
            <a:br>
              <a:rPr lang="en" sz="2900" b="1" i="0" u="none" strike="noStrike" cap="none">
                <a:solidFill>
                  <a:schemeClr val="dk2"/>
                </a:solidFill>
                <a:latin typeface="Bookman Old Style"/>
                <a:ea typeface="Bookman Old Style"/>
                <a:cs typeface="Bookman Old Style"/>
                <a:sym typeface="Bookman Old Style"/>
              </a:rPr>
            </a:br>
            <a:r>
              <a:rPr lang="en" sz="2900" b="1" i="0" u="none" strike="noStrike" cap="none">
                <a:solidFill>
                  <a:schemeClr val="dk2"/>
                </a:solidFill>
                <a:latin typeface="Bookman Old Style"/>
                <a:ea typeface="Bookman Old Style"/>
                <a:cs typeface="Bookman Old Style"/>
                <a:sym typeface="Bookman Old Style"/>
              </a:rPr>
              <a:t>active transport</a:t>
            </a:r>
          </a:p>
        </p:txBody>
      </p:sp>
      <p:sp>
        <p:nvSpPr>
          <p:cNvPr id="879" name="Shape 879"/>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1" i="0" u="none">
                <a:solidFill>
                  <a:schemeClr val="dk1"/>
                </a:solidFill>
                <a:latin typeface="Cabin"/>
                <a:ea typeface="Cabin"/>
                <a:cs typeface="Cabin"/>
                <a:sym typeface="Cabin"/>
              </a:rPr>
              <a:t>ACTIVE TRANSPORT</a:t>
            </a:r>
            <a:r>
              <a:rPr lang="en" sz="2600" b="0" i="0" u="none">
                <a:solidFill>
                  <a:schemeClr val="dk1"/>
                </a:solidFill>
                <a:latin typeface="Cabin"/>
                <a:ea typeface="Cabin"/>
                <a:cs typeface="Cabin"/>
                <a:sym typeface="Cabin"/>
              </a:rPr>
              <a:t>- Active transport requires energy to move substances against their concentration gradients.  In order to move substances against their concentration gradients, cells must use energy.  Most often, the energy needed for active transport is supplied directly or indirectly by ATP.</a:t>
            </a:r>
          </a:p>
          <a:p>
            <a:pPr marL="273050" marR="0" lvl="0" indent="-273050" algn="l" rtl="0">
              <a:spcBef>
                <a:spcPts val="600"/>
              </a:spcBef>
              <a:spcAft>
                <a:spcPts val="0"/>
              </a:spcAft>
              <a:buClr>
                <a:schemeClr val="accent1"/>
              </a:buClr>
              <a:buSzPct val="76000"/>
              <a:buFont typeface="Noto Sans Symbols"/>
              <a:buNone/>
            </a:pPr>
            <a:endParaRPr sz="2600" b="1" i="0" u="none">
              <a:solidFill>
                <a:schemeClr val="dk1"/>
              </a:solidFill>
              <a:latin typeface="Cabin"/>
              <a:ea typeface="Cabin"/>
              <a:cs typeface="Cabin"/>
              <a:sym typeface="Cabin"/>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Shape 884"/>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184150" algn="l" rtl="0">
              <a:lnSpc>
                <a:spcPct val="100000"/>
              </a:lnSpc>
              <a:spcBef>
                <a:spcPts val="0"/>
              </a:spcBef>
              <a:spcAft>
                <a:spcPts val="0"/>
              </a:spcAft>
              <a:buClr>
                <a:schemeClr val="dk2"/>
              </a:buClr>
              <a:buSzPct val="100000"/>
              <a:buFont typeface="Bookman Old Style"/>
              <a:buNone/>
            </a:pPr>
            <a:r>
              <a:rPr lang="en" sz="2900" b="1" i="0" u="none" strike="noStrike" cap="none">
                <a:solidFill>
                  <a:schemeClr val="dk2"/>
                </a:solidFill>
                <a:latin typeface="Bookman Old Style"/>
                <a:ea typeface="Bookman Old Style"/>
                <a:cs typeface="Bookman Old Style"/>
                <a:sym typeface="Bookman Old Style"/>
              </a:rPr>
              <a:t>TRANSPORT ACROSS THE MEMBRANE-</a:t>
            </a:r>
            <a:br>
              <a:rPr lang="en" sz="2900" b="1" i="0" u="none" strike="noStrike" cap="none">
                <a:solidFill>
                  <a:schemeClr val="dk2"/>
                </a:solidFill>
                <a:latin typeface="Bookman Old Style"/>
                <a:ea typeface="Bookman Old Style"/>
                <a:cs typeface="Bookman Old Style"/>
                <a:sym typeface="Bookman Old Style"/>
              </a:rPr>
            </a:br>
            <a:r>
              <a:rPr lang="en" sz="2900" b="1" i="0" u="none" strike="noStrike" cap="none">
                <a:solidFill>
                  <a:schemeClr val="dk2"/>
                </a:solidFill>
                <a:latin typeface="Bookman Old Style"/>
                <a:ea typeface="Bookman Old Style"/>
                <a:cs typeface="Bookman Old Style"/>
                <a:sym typeface="Bookman Old Style"/>
              </a:rPr>
              <a:t>active transport</a:t>
            </a:r>
          </a:p>
        </p:txBody>
      </p:sp>
      <p:sp>
        <p:nvSpPr>
          <p:cNvPr id="885" name="Shape 885"/>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90000"/>
              </a:lnSpc>
              <a:spcBef>
                <a:spcPts val="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Pumps- In active transport, the carrier proteins do require energy to “pump” substances against their concentration gradient.</a:t>
            </a:r>
          </a:p>
          <a:p>
            <a:pPr marL="273050" marR="0" lvl="0" indent="-273050" algn="l" rtl="0">
              <a:lnSpc>
                <a:spcPct val="90000"/>
              </a:lnSpc>
              <a:spcBef>
                <a:spcPts val="60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The sodium-potassium pump is a carrier protein that actively transports three sodium ions out of the cell and two potassium ions into the cell.  This pump is one of the most important carrier proteins in animal cells. It prevents sodium ions from building up in the cell, resulting in osmosis into the cell making it burst.</a:t>
            </a:r>
          </a:p>
          <a:p>
            <a:pPr marL="273050" marR="0" lvl="0" indent="-273050" algn="l" rtl="0">
              <a:lnSpc>
                <a:spcPct val="90000"/>
              </a:lnSpc>
              <a:spcBef>
                <a:spcPts val="60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The concentration gradients of sodium ions and potassium ions also help transport other substances, such as glucose, across the cell membrane.</a:t>
            </a:r>
          </a:p>
          <a:p>
            <a:pPr marL="273050" marR="0" lvl="0" indent="-273050" algn="l" rtl="0">
              <a:spcBef>
                <a:spcPts val="600"/>
              </a:spcBef>
              <a:spcAft>
                <a:spcPts val="0"/>
              </a:spcAft>
              <a:buClr>
                <a:schemeClr val="accent1"/>
              </a:buClr>
              <a:buSzPct val="76000"/>
              <a:buFont typeface="Noto Sans Symbols"/>
              <a:buNone/>
            </a:pPr>
            <a:endParaRPr sz="2600" b="1" i="1" u="none">
              <a:solidFill>
                <a:schemeClr val="dk1"/>
              </a:solidFill>
              <a:latin typeface="Cabin"/>
              <a:ea typeface="Cabin"/>
              <a:cs typeface="Cabin"/>
              <a:sym typeface="Cabin"/>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Shape 890"/>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184150" algn="l" rtl="0">
              <a:lnSpc>
                <a:spcPct val="100000"/>
              </a:lnSpc>
              <a:spcBef>
                <a:spcPts val="0"/>
              </a:spcBef>
              <a:spcAft>
                <a:spcPts val="0"/>
              </a:spcAft>
              <a:buClr>
                <a:schemeClr val="dk2"/>
              </a:buClr>
              <a:buSzPct val="100000"/>
              <a:buFont typeface="Bookman Old Style"/>
              <a:buNone/>
            </a:pPr>
            <a:r>
              <a:rPr lang="en" sz="2900" b="1" i="0" u="none" strike="noStrike" cap="none">
                <a:solidFill>
                  <a:schemeClr val="dk2"/>
                </a:solidFill>
                <a:latin typeface="Bookman Old Style"/>
                <a:ea typeface="Bookman Old Style"/>
                <a:cs typeface="Bookman Old Style"/>
                <a:sym typeface="Bookman Old Style"/>
              </a:rPr>
              <a:t>TRANSPORT ACROSS THE MEMBRANE-</a:t>
            </a:r>
            <a:br>
              <a:rPr lang="en" sz="2900" b="1" i="0" u="none" strike="noStrike" cap="none">
                <a:solidFill>
                  <a:schemeClr val="dk2"/>
                </a:solidFill>
                <a:latin typeface="Bookman Old Style"/>
                <a:ea typeface="Bookman Old Style"/>
                <a:cs typeface="Bookman Old Style"/>
                <a:sym typeface="Bookman Old Style"/>
              </a:rPr>
            </a:br>
            <a:r>
              <a:rPr lang="en" sz="2900" b="1" i="0" u="none" strike="noStrike" cap="none">
                <a:solidFill>
                  <a:schemeClr val="dk2"/>
                </a:solidFill>
                <a:latin typeface="Bookman Old Style"/>
                <a:ea typeface="Bookman Old Style"/>
                <a:cs typeface="Bookman Old Style"/>
                <a:sym typeface="Bookman Old Style"/>
              </a:rPr>
              <a:t>active transport</a:t>
            </a:r>
          </a:p>
        </p:txBody>
      </p:sp>
      <p:sp>
        <p:nvSpPr>
          <p:cNvPr id="891" name="Shape 891"/>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The sodium-potassium pump is a carrier protein that actively transports three sodium ions out of the cell and two potassium ions into the cell.  This pump is one of the most important carrier proteins in animal cells. It prevents sodium ions from building up in the cell, resulting in osmosis into the cell making it burst.</a:t>
            </a:r>
          </a:p>
          <a:p>
            <a:pPr marL="273050" marR="0" lvl="0" indent="-273050" algn="l" rtl="0">
              <a:lnSpc>
                <a:spcPct val="100000"/>
              </a:lnSpc>
              <a:spcBef>
                <a:spcPts val="60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The concentration gradients of sodium ions and potassium ions also help transport other substances, such as glucose, across the cell membrane.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Shape 896"/>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184150" algn="l" rtl="0">
              <a:lnSpc>
                <a:spcPct val="100000"/>
              </a:lnSpc>
              <a:spcBef>
                <a:spcPts val="0"/>
              </a:spcBef>
              <a:spcAft>
                <a:spcPts val="0"/>
              </a:spcAft>
              <a:buClr>
                <a:schemeClr val="dk2"/>
              </a:buClr>
              <a:buSzPct val="100000"/>
              <a:buFont typeface="Bookman Old Style"/>
              <a:buNone/>
            </a:pPr>
            <a:r>
              <a:rPr lang="en" sz="2900" b="1" i="0" u="none" strike="noStrike" cap="none">
                <a:solidFill>
                  <a:schemeClr val="dk2"/>
                </a:solidFill>
                <a:latin typeface="Bookman Old Style"/>
                <a:ea typeface="Bookman Old Style"/>
                <a:cs typeface="Bookman Old Style"/>
                <a:sym typeface="Bookman Old Style"/>
              </a:rPr>
              <a:t>TRANSPORT ACROSS THE MEMBRANE-</a:t>
            </a:r>
            <a:br>
              <a:rPr lang="en" sz="2900" b="1" i="0" u="none" strike="noStrike" cap="none">
                <a:solidFill>
                  <a:schemeClr val="dk2"/>
                </a:solidFill>
                <a:latin typeface="Bookman Old Style"/>
                <a:ea typeface="Bookman Old Style"/>
                <a:cs typeface="Bookman Old Style"/>
                <a:sym typeface="Bookman Old Style"/>
              </a:rPr>
            </a:br>
            <a:r>
              <a:rPr lang="en" sz="2900" b="1" i="0" u="none" strike="noStrike" cap="none">
                <a:solidFill>
                  <a:schemeClr val="dk2"/>
                </a:solidFill>
                <a:latin typeface="Bookman Old Style"/>
                <a:ea typeface="Bookman Old Style"/>
                <a:cs typeface="Bookman Old Style"/>
                <a:sym typeface="Bookman Old Style"/>
              </a:rPr>
              <a:t>active transport</a:t>
            </a:r>
          </a:p>
        </p:txBody>
      </p:sp>
      <p:sp>
        <p:nvSpPr>
          <p:cNvPr id="897" name="Shape 897"/>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Vesicles- Many substances, such as proteins and polysaccharides, are too large to be transported by carrier proteins.  Instead, they cross the cell membrane in vesicles, which are membrane-bound sacs made by pinching off of the membrane.</a:t>
            </a:r>
          </a:p>
          <a:p>
            <a:pPr marL="273050" marR="0" lvl="0" indent="-273050" algn="l" rtl="0">
              <a:spcBef>
                <a:spcPts val="600"/>
              </a:spcBef>
              <a:spcAft>
                <a:spcPts val="0"/>
              </a:spcAft>
              <a:buClr>
                <a:schemeClr val="accent1"/>
              </a:buClr>
              <a:buSzPct val="76000"/>
              <a:buFont typeface="Noto Sans Symbols"/>
              <a:buNone/>
            </a:pPr>
            <a:endParaRPr sz="2600" b="1" i="0" u="none">
              <a:solidFill>
                <a:schemeClr val="dk1"/>
              </a:solidFill>
              <a:latin typeface="Cabin"/>
              <a:ea typeface="Cabin"/>
              <a:cs typeface="Cabin"/>
              <a:sym typeface="Cabin"/>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Shape 902"/>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184150" algn="l" rtl="0">
              <a:lnSpc>
                <a:spcPct val="100000"/>
              </a:lnSpc>
              <a:spcBef>
                <a:spcPts val="0"/>
              </a:spcBef>
              <a:spcAft>
                <a:spcPts val="0"/>
              </a:spcAft>
              <a:buClr>
                <a:schemeClr val="dk2"/>
              </a:buClr>
              <a:buSzPct val="100000"/>
              <a:buFont typeface="Bookman Old Style"/>
              <a:buNone/>
            </a:pPr>
            <a:r>
              <a:rPr lang="en" sz="2900" b="1" i="0" u="none" strike="noStrike" cap="none">
                <a:solidFill>
                  <a:schemeClr val="dk2"/>
                </a:solidFill>
                <a:latin typeface="Bookman Old Style"/>
                <a:ea typeface="Bookman Old Style"/>
                <a:cs typeface="Bookman Old Style"/>
                <a:sym typeface="Bookman Old Style"/>
              </a:rPr>
              <a:t>TRANSPORT ACROSS THE MEMBRANE-</a:t>
            </a:r>
            <a:br>
              <a:rPr lang="en" sz="2900" b="1" i="0" u="none" strike="noStrike" cap="none">
                <a:solidFill>
                  <a:schemeClr val="dk2"/>
                </a:solidFill>
                <a:latin typeface="Bookman Old Style"/>
                <a:ea typeface="Bookman Old Style"/>
                <a:cs typeface="Bookman Old Style"/>
                <a:sym typeface="Bookman Old Style"/>
              </a:rPr>
            </a:br>
            <a:r>
              <a:rPr lang="en" sz="2900" b="1" i="0" u="none" strike="noStrike" cap="none">
                <a:solidFill>
                  <a:schemeClr val="dk2"/>
                </a:solidFill>
                <a:latin typeface="Bookman Old Style"/>
                <a:ea typeface="Bookman Old Style"/>
                <a:cs typeface="Bookman Old Style"/>
                <a:sym typeface="Bookman Old Style"/>
              </a:rPr>
              <a:t>active transport</a:t>
            </a:r>
          </a:p>
        </p:txBody>
      </p:sp>
      <p:sp>
        <p:nvSpPr>
          <p:cNvPr id="903" name="Shape 903"/>
          <p:cNvSpPr txBox="1">
            <a:spLocks noGrp="1"/>
          </p:cNvSpPr>
          <p:nvPr>
            <p:ph type="body" idx="1"/>
          </p:nvPr>
        </p:nvSpPr>
        <p:spPr>
          <a:xfrm>
            <a:off x="457200" y="914400"/>
            <a:ext cx="8229600" cy="1077000"/>
          </a:xfrm>
          <a:prstGeom prst="rect">
            <a:avLst/>
          </a:prstGeom>
          <a:noFill/>
          <a:ln w="19050" cap="flat" cmpd="sng">
            <a:solidFill>
              <a:srgbClr val="000000"/>
            </a:solidFill>
            <a:prstDash val="solid"/>
            <a:round/>
            <a:headEnd type="none" w="med" len="med"/>
            <a:tailEnd type="none" w="med" len="med"/>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ENDOCYTOSIS- The movement of a large substance </a:t>
            </a:r>
            <a:r>
              <a:rPr lang="en" sz="2600" b="0" i="0" u="sng">
                <a:solidFill>
                  <a:schemeClr val="dk1"/>
                </a:solidFill>
                <a:latin typeface="Cabin"/>
                <a:ea typeface="Cabin"/>
                <a:cs typeface="Cabin"/>
                <a:sym typeface="Cabin"/>
              </a:rPr>
              <a:t>into</a:t>
            </a:r>
            <a:r>
              <a:rPr lang="en" sz="2600" b="0" i="0" u="none">
                <a:solidFill>
                  <a:schemeClr val="dk1"/>
                </a:solidFill>
                <a:latin typeface="Cabin"/>
                <a:ea typeface="Cabin"/>
                <a:cs typeface="Cabin"/>
                <a:sym typeface="Cabin"/>
              </a:rPr>
              <a:t> a cell by means of a vesicle.  </a:t>
            </a:r>
          </a:p>
        </p:txBody>
      </p:sp>
      <p:pic>
        <p:nvPicPr>
          <p:cNvPr id="904" name="Shape 904"/>
          <p:cNvPicPr preferRelativeResize="0"/>
          <p:nvPr/>
        </p:nvPicPr>
        <p:blipFill rotWithShape="1">
          <a:blip r:embed="rId3">
            <a:alphaModFix/>
          </a:blip>
          <a:srcRect/>
          <a:stretch/>
        </p:blipFill>
        <p:spPr>
          <a:xfrm>
            <a:off x="4262825" y="2293925"/>
            <a:ext cx="4151095" cy="2788318"/>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Shape 909"/>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184150" algn="l" rtl="0">
              <a:lnSpc>
                <a:spcPct val="100000"/>
              </a:lnSpc>
              <a:spcBef>
                <a:spcPts val="0"/>
              </a:spcBef>
              <a:spcAft>
                <a:spcPts val="0"/>
              </a:spcAft>
              <a:buClr>
                <a:schemeClr val="dk2"/>
              </a:buClr>
              <a:buSzPct val="100000"/>
              <a:buFont typeface="Bookman Old Style"/>
              <a:buNone/>
            </a:pPr>
            <a:r>
              <a:rPr lang="en" sz="2900" b="1" i="0" u="none" strike="noStrike" cap="none">
                <a:solidFill>
                  <a:schemeClr val="dk2"/>
                </a:solidFill>
                <a:latin typeface="Bookman Old Style"/>
                <a:ea typeface="Bookman Old Style"/>
                <a:cs typeface="Bookman Old Style"/>
                <a:sym typeface="Bookman Old Style"/>
              </a:rPr>
              <a:t>TRANSPORT ACROSS THE MEMBRANE-</a:t>
            </a:r>
            <a:br>
              <a:rPr lang="en" sz="2900" b="1" i="0" u="none" strike="noStrike" cap="none">
                <a:solidFill>
                  <a:schemeClr val="dk2"/>
                </a:solidFill>
                <a:latin typeface="Bookman Old Style"/>
                <a:ea typeface="Bookman Old Style"/>
                <a:cs typeface="Bookman Old Style"/>
                <a:sym typeface="Bookman Old Style"/>
              </a:rPr>
            </a:br>
            <a:r>
              <a:rPr lang="en" sz="2900" b="1" i="0" u="none" strike="noStrike" cap="none">
                <a:solidFill>
                  <a:schemeClr val="dk2"/>
                </a:solidFill>
                <a:latin typeface="Bookman Old Style"/>
                <a:ea typeface="Bookman Old Style"/>
                <a:cs typeface="Bookman Old Style"/>
                <a:sym typeface="Bookman Old Style"/>
              </a:rPr>
              <a:t>active transport</a:t>
            </a:r>
          </a:p>
        </p:txBody>
      </p:sp>
      <p:sp>
        <p:nvSpPr>
          <p:cNvPr id="910" name="Shape 910"/>
          <p:cNvSpPr txBox="1">
            <a:spLocks noGrp="1"/>
          </p:cNvSpPr>
          <p:nvPr>
            <p:ph type="body" idx="1"/>
          </p:nvPr>
        </p:nvSpPr>
        <p:spPr>
          <a:xfrm>
            <a:off x="457200" y="914400"/>
            <a:ext cx="8229600" cy="1083000"/>
          </a:xfrm>
          <a:prstGeom prst="rect">
            <a:avLst/>
          </a:prstGeom>
          <a:noFill/>
          <a:ln w="9525" cap="flat" cmpd="sng">
            <a:solidFill>
              <a:srgbClr val="000000"/>
            </a:solidFill>
            <a:prstDash val="solid"/>
            <a:round/>
            <a:headEnd type="none" w="med" len="med"/>
            <a:tailEnd type="none" w="med" len="med"/>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EXOCYTOSIS- The movement of material </a:t>
            </a:r>
            <a:r>
              <a:rPr lang="en" sz="2600" b="0" i="0" u="sng">
                <a:solidFill>
                  <a:schemeClr val="dk1"/>
                </a:solidFill>
                <a:latin typeface="Cabin"/>
                <a:ea typeface="Cabin"/>
                <a:cs typeface="Cabin"/>
                <a:sym typeface="Cabin"/>
              </a:rPr>
              <a:t>out</a:t>
            </a:r>
            <a:r>
              <a:rPr lang="en" sz="2600" b="0" i="0" u="none">
                <a:solidFill>
                  <a:schemeClr val="dk1"/>
                </a:solidFill>
                <a:latin typeface="Cabin"/>
                <a:ea typeface="Cabin"/>
                <a:cs typeface="Cabin"/>
                <a:sym typeface="Cabin"/>
              </a:rPr>
              <a:t> of a cell by means of a vesicle. </a:t>
            </a:r>
          </a:p>
        </p:txBody>
      </p:sp>
      <p:pic>
        <p:nvPicPr>
          <p:cNvPr id="911" name="Shape 911"/>
          <p:cNvPicPr preferRelativeResize="0"/>
          <p:nvPr/>
        </p:nvPicPr>
        <p:blipFill rotWithShape="1">
          <a:blip r:embed="rId3">
            <a:alphaModFix/>
          </a:blip>
          <a:srcRect/>
          <a:stretch/>
        </p:blipFill>
        <p:spPr>
          <a:xfrm>
            <a:off x="3891725" y="2078450"/>
            <a:ext cx="4795076" cy="27376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171450"/>
            <a:ext cx="8229600" cy="935100"/>
          </a:xfrm>
          <a:prstGeom prst="rect">
            <a:avLst/>
          </a:prstGeom>
        </p:spPr>
        <p:txBody>
          <a:bodyPr wrap="square" lIns="91425" tIns="91425" rIns="91425" bIns="91425" anchor="ctr" anchorCtr="0">
            <a:noAutofit/>
          </a:bodyPr>
          <a:lstStyle/>
          <a:p>
            <a:pPr lvl="0">
              <a:spcBef>
                <a:spcPts val="0"/>
              </a:spcBef>
              <a:buNone/>
            </a:pPr>
            <a:r>
              <a:rPr lang="en"/>
              <a:t>Molecule- two or more atoms held together by a covalent bond</a:t>
            </a:r>
          </a:p>
        </p:txBody>
      </p:sp>
      <p:sp>
        <p:nvSpPr>
          <p:cNvPr id="216" name="Shape 216"/>
          <p:cNvSpPr txBox="1">
            <a:spLocks noGrp="1"/>
          </p:cNvSpPr>
          <p:nvPr>
            <p:ph type="body" idx="1"/>
          </p:nvPr>
        </p:nvSpPr>
        <p:spPr>
          <a:xfrm>
            <a:off x="457200" y="964406"/>
            <a:ext cx="4040100" cy="514200"/>
          </a:xfrm>
          <a:prstGeom prst="rect">
            <a:avLst/>
          </a:prstGeom>
        </p:spPr>
        <p:txBody>
          <a:bodyPr wrap="square" lIns="91425" tIns="91425" rIns="91425" bIns="91425" anchor="b" anchorCtr="0">
            <a:noAutofit/>
          </a:bodyPr>
          <a:lstStyle/>
          <a:p>
            <a:pPr lvl="0">
              <a:spcBef>
                <a:spcPts val="0"/>
              </a:spcBef>
              <a:buNone/>
            </a:pPr>
            <a:endParaRPr/>
          </a:p>
        </p:txBody>
      </p:sp>
      <p:sp>
        <p:nvSpPr>
          <p:cNvPr id="217" name="Shape 217"/>
          <p:cNvSpPr txBox="1">
            <a:spLocks noGrp="1"/>
          </p:cNvSpPr>
          <p:nvPr>
            <p:ph type="body" idx="2"/>
          </p:nvPr>
        </p:nvSpPr>
        <p:spPr>
          <a:xfrm>
            <a:off x="4648200" y="971550"/>
            <a:ext cx="4041900" cy="514200"/>
          </a:xfrm>
          <a:prstGeom prst="rect">
            <a:avLst/>
          </a:prstGeom>
        </p:spPr>
        <p:txBody>
          <a:bodyPr wrap="square" lIns="91425" tIns="91425" rIns="91425" bIns="91425" anchor="b" anchorCtr="0">
            <a:noAutofit/>
          </a:bodyPr>
          <a:lstStyle/>
          <a:p>
            <a:pPr lvl="0">
              <a:spcBef>
                <a:spcPts val="0"/>
              </a:spcBef>
              <a:buNone/>
            </a:pPr>
            <a:endParaRPr/>
          </a:p>
        </p:txBody>
      </p:sp>
      <p:sp>
        <p:nvSpPr>
          <p:cNvPr id="218" name="Shape 218"/>
          <p:cNvSpPr txBox="1">
            <a:spLocks noGrp="1"/>
          </p:cNvSpPr>
          <p:nvPr>
            <p:ph type="body" idx="3"/>
          </p:nvPr>
        </p:nvSpPr>
        <p:spPr>
          <a:xfrm>
            <a:off x="457200" y="1600200"/>
            <a:ext cx="4038600" cy="3029100"/>
          </a:xfrm>
          <a:prstGeom prst="rect">
            <a:avLst/>
          </a:prstGeom>
        </p:spPr>
        <p:txBody>
          <a:bodyPr wrap="square" lIns="91425" tIns="91425" rIns="91425" bIns="91425" anchor="t" anchorCtr="0">
            <a:noAutofit/>
          </a:bodyPr>
          <a:lstStyle/>
          <a:p>
            <a:pPr lvl="0">
              <a:spcBef>
                <a:spcPts val="0"/>
              </a:spcBef>
              <a:buNone/>
            </a:pPr>
            <a:endParaRPr/>
          </a:p>
        </p:txBody>
      </p:sp>
      <p:sp>
        <p:nvSpPr>
          <p:cNvPr id="219" name="Shape 219"/>
          <p:cNvSpPr txBox="1">
            <a:spLocks noGrp="1"/>
          </p:cNvSpPr>
          <p:nvPr>
            <p:ph type="body" idx="4"/>
          </p:nvPr>
        </p:nvSpPr>
        <p:spPr>
          <a:xfrm>
            <a:off x="4648200" y="1600200"/>
            <a:ext cx="4038600" cy="3029100"/>
          </a:xfrm>
          <a:prstGeom prst="rect">
            <a:avLst/>
          </a:prstGeom>
        </p:spPr>
        <p:txBody>
          <a:bodyPr wrap="square" lIns="91425" tIns="91425" rIns="91425" bIns="91425" anchor="t" anchorCtr="0">
            <a:noAutofit/>
          </a:bodyPr>
          <a:lstStyle/>
          <a:p>
            <a:pPr lvl="0">
              <a:spcBef>
                <a:spcPts val="0"/>
              </a:spcBef>
              <a:buNone/>
            </a:pPr>
            <a:endParaRPr/>
          </a:p>
        </p:txBody>
      </p:sp>
      <p:sp>
        <p:nvSpPr>
          <p:cNvPr id="220" name="Shape 220"/>
          <p:cNvSpPr/>
          <p:nvPr/>
        </p:nvSpPr>
        <p:spPr>
          <a:xfrm>
            <a:off x="150900" y="100575"/>
            <a:ext cx="7910100" cy="12072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221" name="Shape 221"/>
          <p:cNvPicPr preferRelativeResize="0"/>
          <p:nvPr/>
        </p:nvPicPr>
        <p:blipFill>
          <a:blip r:embed="rId3">
            <a:alphaModFix/>
          </a:blip>
          <a:stretch>
            <a:fillRect/>
          </a:stretch>
        </p:blipFill>
        <p:spPr>
          <a:xfrm>
            <a:off x="608275" y="2021935"/>
            <a:ext cx="3889025" cy="2185625"/>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Shape 916"/>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Bookman Old Style"/>
              <a:ea typeface="Bookman Old Style"/>
              <a:cs typeface="Bookman Old Style"/>
              <a:sym typeface="Bookman Old Style"/>
            </a:endParaRPr>
          </a:p>
        </p:txBody>
      </p:sp>
      <p:sp>
        <p:nvSpPr>
          <p:cNvPr id="917" name="Shape 917"/>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90000"/>
              </a:lnSpc>
              <a:spcBef>
                <a:spcPts val="0"/>
              </a:spcBef>
              <a:spcAft>
                <a:spcPts val="0"/>
              </a:spcAft>
              <a:buClr>
                <a:schemeClr val="accent1"/>
              </a:buClr>
              <a:buSzPct val="76000"/>
              <a:buFont typeface="Noto Sans Symbols"/>
              <a:buChar char="▶"/>
            </a:pPr>
            <a:r>
              <a:rPr lang="en" sz="2600" b="1" i="0" u="none">
                <a:solidFill>
                  <a:schemeClr val="dk1"/>
                </a:solidFill>
                <a:latin typeface="Cabin"/>
                <a:ea typeface="Cabin"/>
                <a:cs typeface="Cabin"/>
                <a:sym typeface="Cabin"/>
              </a:rPr>
              <a:t>SENDING SIGNALS</a:t>
            </a:r>
            <a:r>
              <a:rPr lang="en" sz="2600" b="0" i="0" u="none">
                <a:solidFill>
                  <a:schemeClr val="dk1"/>
                </a:solidFill>
                <a:latin typeface="Cabin"/>
                <a:ea typeface="Cabin"/>
                <a:cs typeface="Cabin"/>
                <a:sym typeface="Cabin"/>
              </a:rPr>
              <a:t>- Cells communicate and coordinate activity by sending chemical signals that carry information to other cells.</a:t>
            </a:r>
          </a:p>
          <a:p>
            <a:pPr marL="273050" marR="0" lvl="0" indent="-273050" algn="l" rtl="0">
              <a:lnSpc>
                <a:spcPct val="90000"/>
              </a:lnSpc>
              <a:spcBef>
                <a:spcPts val="60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A signaling cell produces a signal, often a molecule, that is detected by the target cell. Target cells have specific proteins that recognize and respond to the signal. These proteins are usually on the cell membrane (except in steroids)</a:t>
            </a:r>
          </a:p>
          <a:p>
            <a:pPr marL="273050" marR="0" lvl="0" indent="-273050" algn="l" rtl="0">
              <a:lnSpc>
                <a:spcPct val="90000"/>
              </a:lnSpc>
              <a:spcBef>
                <a:spcPts val="60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Neighboring cells can communicate through direct contact between their membranes.</a:t>
            </a:r>
          </a:p>
          <a:p>
            <a:pPr marL="273050" marR="0" lvl="0" indent="-273050" algn="l" rtl="0">
              <a:lnSpc>
                <a:spcPct val="90000"/>
              </a:lnSpc>
              <a:spcBef>
                <a:spcPts val="60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Long-distance signals are carried by hormones and nerve cells.   </a:t>
            </a:r>
          </a:p>
          <a:p>
            <a:pPr marL="273050" marR="0" lvl="0" indent="-273050" algn="l" rtl="0">
              <a:spcBef>
                <a:spcPts val="600"/>
              </a:spcBef>
              <a:spcAft>
                <a:spcPts val="0"/>
              </a:spcAft>
              <a:buClr>
                <a:schemeClr val="accent1"/>
              </a:buClr>
              <a:buSzPct val="76000"/>
              <a:buFont typeface="Noto Sans Symbols"/>
              <a:buNone/>
            </a:pPr>
            <a:endParaRPr sz="2600" b="1" i="0" u="none">
              <a:solidFill>
                <a:schemeClr val="dk1"/>
              </a:solidFill>
              <a:latin typeface="Cabin"/>
              <a:ea typeface="Cabin"/>
              <a:cs typeface="Cabin"/>
              <a:sym typeface="Cabin"/>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Shape 922"/>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Bookman Old Style"/>
              <a:ea typeface="Bookman Old Style"/>
              <a:cs typeface="Bookman Old Style"/>
              <a:sym typeface="Bookman Old Style"/>
            </a:endParaRPr>
          </a:p>
        </p:txBody>
      </p:sp>
      <p:sp>
        <p:nvSpPr>
          <p:cNvPr id="923" name="Shape 923"/>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spcBef>
                <a:spcPts val="0"/>
              </a:spcBef>
              <a:spcAft>
                <a:spcPts val="0"/>
              </a:spcAft>
              <a:buClr>
                <a:schemeClr val="accent1"/>
              </a:buClr>
              <a:buSzPct val="76000"/>
              <a:buFont typeface="Noto Sans Symbols"/>
              <a:buNone/>
            </a:pPr>
            <a:endParaRPr sz="2600">
              <a:solidFill>
                <a:schemeClr val="dk1"/>
              </a:solidFill>
              <a:latin typeface="Cabin"/>
              <a:ea typeface="Cabin"/>
              <a:cs typeface="Cabin"/>
              <a:sym typeface="Cabin"/>
            </a:endParaRPr>
          </a:p>
        </p:txBody>
      </p:sp>
      <p:pic>
        <p:nvPicPr>
          <p:cNvPr id="924" name="Shape 924"/>
          <p:cNvPicPr preferRelativeResize="0"/>
          <p:nvPr/>
        </p:nvPicPr>
        <p:blipFill rotWithShape="1">
          <a:blip r:embed="rId3">
            <a:alphaModFix/>
          </a:blip>
          <a:srcRect/>
          <a:stretch/>
        </p:blipFill>
        <p:spPr>
          <a:xfrm>
            <a:off x="1198775" y="478250"/>
            <a:ext cx="6659071" cy="3367597"/>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Shape 92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930" name="Shape 93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Shape 93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936" name="Shape 93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942" name="Shape 94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171450"/>
            <a:ext cx="8229600" cy="1111200"/>
          </a:xfrm>
          <a:prstGeom prst="rect">
            <a:avLst/>
          </a:prstGeom>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
              <a:t>Compounds- substances composed of atoms of two or more elements</a:t>
            </a:r>
          </a:p>
        </p:txBody>
      </p:sp>
      <p:sp>
        <p:nvSpPr>
          <p:cNvPr id="227" name="Shape 227"/>
          <p:cNvSpPr txBox="1">
            <a:spLocks noGrp="1"/>
          </p:cNvSpPr>
          <p:nvPr>
            <p:ph type="body" idx="1"/>
          </p:nvPr>
        </p:nvSpPr>
        <p:spPr>
          <a:xfrm>
            <a:off x="457200" y="964406"/>
            <a:ext cx="4040100" cy="514200"/>
          </a:xfrm>
          <a:prstGeom prst="rect">
            <a:avLst/>
          </a:prstGeom>
        </p:spPr>
        <p:txBody>
          <a:bodyPr wrap="square" lIns="91425" tIns="91425" rIns="91425" bIns="91425" anchor="b" anchorCtr="0">
            <a:noAutofit/>
          </a:bodyPr>
          <a:lstStyle/>
          <a:p>
            <a:pPr lvl="0">
              <a:spcBef>
                <a:spcPts val="0"/>
              </a:spcBef>
              <a:buNone/>
            </a:pPr>
            <a:endParaRPr/>
          </a:p>
        </p:txBody>
      </p:sp>
      <p:sp>
        <p:nvSpPr>
          <p:cNvPr id="228" name="Shape 228"/>
          <p:cNvSpPr txBox="1">
            <a:spLocks noGrp="1"/>
          </p:cNvSpPr>
          <p:nvPr>
            <p:ph type="body" idx="2"/>
          </p:nvPr>
        </p:nvSpPr>
        <p:spPr>
          <a:xfrm>
            <a:off x="4648200" y="971550"/>
            <a:ext cx="4041900" cy="514200"/>
          </a:xfrm>
          <a:prstGeom prst="rect">
            <a:avLst/>
          </a:prstGeom>
        </p:spPr>
        <p:txBody>
          <a:bodyPr wrap="square" lIns="91425" tIns="91425" rIns="91425" bIns="91425" anchor="b" anchorCtr="0">
            <a:noAutofit/>
          </a:bodyPr>
          <a:lstStyle/>
          <a:p>
            <a:pPr lvl="0">
              <a:spcBef>
                <a:spcPts val="0"/>
              </a:spcBef>
              <a:buNone/>
            </a:pPr>
            <a:endParaRPr/>
          </a:p>
        </p:txBody>
      </p:sp>
      <p:sp>
        <p:nvSpPr>
          <p:cNvPr id="229" name="Shape 229"/>
          <p:cNvSpPr txBox="1">
            <a:spLocks noGrp="1"/>
          </p:cNvSpPr>
          <p:nvPr>
            <p:ph type="body" idx="3"/>
          </p:nvPr>
        </p:nvSpPr>
        <p:spPr>
          <a:xfrm>
            <a:off x="457200" y="1898950"/>
            <a:ext cx="3894000" cy="2730300"/>
          </a:xfrm>
          <a:prstGeom prst="rect">
            <a:avLst/>
          </a:prstGeom>
        </p:spPr>
        <p:txBody>
          <a:bodyPr wrap="square" lIns="91425" tIns="91425" rIns="91425" bIns="91425" anchor="t" anchorCtr="0">
            <a:noAutofit/>
          </a:bodyPr>
          <a:lstStyle/>
          <a:p>
            <a:pPr lvl="0">
              <a:spcBef>
                <a:spcPts val="0"/>
              </a:spcBef>
              <a:buNone/>
            </a:pPr>
            <a:endParaRPr/>
          </a:p>
        </p:txBody>
      </p:sp>
      <p:sp>
        <p:nvSpPr>
          <p:cNvPr id="230" name="Shape 230"/>
          <p:cNvSpPr txBox="1">
            <a:spLocks noGrp="1"/>
          </p:cNvSpPr>
          <p:nvPr>
            <p:ph type="body" idx="4"/>
          </p:nvPr>
        </p:nvSpPr>
        <p:spPr>
          <a:xfrm>
            <a:off x="4648200" y="2062425"/>
            <a:ext cx="3894000" cy="2566800"/>
          </a:xfrm>
          <a:prstGeom prst="rect">
            <a:avLst/>
          </a:prstGeom>
        </p:spPr>
        <p:txBody>
          <a:bodyPr wrap="square" lIns="91425" tIns="91425" rIns="91425" bIns="91425" anchor="t" anchorCtr="0">
            <a:noAutofit/>
          </a:bodyPr>
          <a:lstStyle/>
          <a:p>
            <a:pPr lvl="0">
              <a:spcBef>
                <a:spcPts val="0"/>
              </a:spcBef>
              <a:buNone/>
            </a:pPr>
            <a:endParaRPr/>
          </a:p>
        </p:txBody>
      </p:sp>
      <p:sp>
        <p:nvSpPr>
          <p:cNvPr id="231" name="Shape 231"/>
          <p:cNvSpPr/>
          <p:nvPr/>
        </p:nvSpPr>
        <p:spPr>
          <a:xfrm>
            <a:off x="238925" y="171450"/>
            <a:ext cx="8229600" cy="14085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Domine"/>
              <a:buNone/>
            </a:pPr>
            <a:r>
              <a:rPr lang="en" sz="2900" b="1" i="0" u="none" strike="noStrike" cap="none">
                <a:solidFill>
                  <a:schemeClr val="dk2"/>
                </a:solidFill>
                <a:latin typeface="Domine"/>
                <a:ea typeface="Domine"/>
                <a:cs typeface="Domine"/>
                <a:sym typeface="Domine"/>
              </a:rPr>
              <a:t/>
            </a:r>
            <a:br>
              <a:rPr lang="en" sz="2900" b="1" i="0" u="none" strike="noStrike" cap="none">
                <a:solidFill>
                  <a:schemeClr val="dk2"/>
                </a:solidFill>
                <a:latin typeface="Domine"/>
                <a:ea typeface="Domine"/>
                <a:cs typeface="Domine"/>
                <a:sym typeface="Domine"/>
              </a:rPr>
            </a:br>
            <a:endParaRPr lang="en" sz="2900" b="1" i="0" u="none" strike="noStrike" cap="none">
              <a:solidFill>
                <a:schemeClr val="dk2"/>
              </a:solidFill>
              <a:latin typeface="Domine"/>
              <a:ea typeface="Domine"/>
              <a:cs typeface="Domine"/>
              <a:sym typeface="Domine"/>
            </a:endParaRPr>
          </a:p>
        </p:txBody>
      </p:sp>
      <p:sp>
        <p:nvSpPr>
          <p:cNvPr id="237" name="Shape 237"/>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Hydrogen Bond</a:t>
            </a:r>
            <a:r>
              <a:rPr lang="en"/>
              <a:t>- </a:t>
            </a:r>
            <a:r>
              <a:rPr lang="en" sz="2600" b="0" i="0" u="none" strike="noStrike" cap="none">
                <a:solidFill>
                  <a:schemeClr val="dk1"/>
                </a:solidFill>
                <a:latin typeface="Cabin"/>
                <a:ea typeface="Cabin"/>
                <a:cs typeface="Cabin"/>
                <a:sym typeface="Cabin"/>
              </a:rPr>
              <a:t>when a hydrogen is bound to a highly electronegative atom, there is a slight positive charge on the hydrogen. This makes the molecule POLAR</a:t>
            </a:r>
          </a:p>
        </p:txBody>
      </p:sp>
      <p:pic>
        <p:nvPicPr>
          <p:cNvPr id="238" name="Shape 238" descr="View Image"/>
          <p:cNvPicPr preferRelativeResize="0"/>
          <p:nvPr/>
        </p:nvPicPr>
        <p:blipFill rotWithShape="1">
          <a:blip r:embed="rId3">
            <a:alphaModFix/>
          </a:blip>
          <a:srcRect/>
          <a:stretch/>
        </p:blipFill>
        <p:spPr>
          <a:xfrm>
            <a:off x="1219200" y="2914650"/>
            <a:ext cx="1714500" cy="1714500"/>
          </a:xfrm>
          <a:prstGeom prst="rect">
            <a:avLst/>
          </a:prstGeom>
          <a:noFill/>
          <a:ln>
            <a:noFill/>
          </a:ln>
        </p:spPr>
      </p:pic>
      <p:pic>
        <p:nvPicPr>
          <p:cNvPr id="239" name="Shape 239" descr="View Image"/>
          <p:cNvPicPr preferRelativeResize="0"/>
          <p:nvPr/>
        </p:nvPicPr>
        <p:blipFill rotWithShape="1">
          <a:blip r:embed="rId3">
            <a:alphaModFix/>
          </a:blip>
          <a:srcRect/>
          <a:stretch/>
        </p:blipFill>
        <p:spPr>
          <a:xfrm>
            <a:off x="3505200" y="2914650"/>
            <a:ext cx="1714500" cy="1714500"/>
          </a:xfrm>
          <a:prstGeom prst="rect">
            <a:avLst/>
          </a:prstGeom>
          <a:noFill/>
          <a:ln>
            <a:noFill/>
          </a:ln>
        </p:spPr>
      </p:pic>
      <p:sp>
        <p:nvSpPr>
          <p:cNvPr id="240" name="Shape 240"/>
          <p:cNvSpPr/>
          <p:nvPr/>
        </p:nvSpPr>
        <p:spPr>
          <a:xfrm>
            <a:off x="130675" y="857100"/>
            <a:ext cx="8634600" cy="13206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Domine"/>
              <a:ea typeface="Domine"/>
              <a:cs typeface="Domine"/>
              <a:sym typeface="Domine"/>
            </a:endParaRPr>
          </a:p>
        </p:txBody>
      </p:sp>
      <p:sp>
        <p:nvSpPr>
          <p:cNvPr id="246" name="Shape 246"/>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1" i="0" u="none" strike="noStrike" cap="none">
                <a:solidFill>
                  <a:schemeClr val="dk1"/>
                </a:solidFill>
                <a:latin typeface="Cabin"/>
                <a:ea typeface="Cabin"/>
                <a:cs typeface="Cabin"/>
                <a:sym typeface="Cabin"/>
              </a:rPr>
              <a:t>POLARITY</a:t>
            </a:r>
            <a:r>
              <a:rPr lang="en" sz="2600" b="0" i="0" u="none" strike="noStrike" cap="none">
                <a:solidFill>
                  <a:schemeClr val="dk1"/>
                </a:solidFill>
                <a:latin typeface="Cabin"/>
                <a:ea typeface="Cabin"/>
                <a:cs typeface="Cabin"/>
                <a:sym typeface="Cabin"/>
              </a:rPr>
              <a:t> – some bonds may have charges that are not distributed equally. Molecules with partial charges on opposite ends are said to be polar</a:t>
            </a:r>
          </a:p>
          <a:p>
            <a:pPr marL="0" marR="0" lvl="0" indent="0" algn="l" rtl="0">
              <a:spcBef>
                <a:spcPts val="0"/>
              </a:spcBef>
              <a:buSzPct val="25000"/>
              <a:buNone/>
            </a:pPr>
            <a:endParaRPr sz="2600" b="1" i="0" u="none" strike="noStrike" cap="none">
              <a:solidFill>
                <a:schemeClr val="dk1"/>
              </a:solidFill>
              <a:latin typeface="Cabin"/>
              <a:ea typeface="Cabin"/>
              <a:cs typeface="Cabin"/>
              <a:sym typeface="Cabin"/>
            </a:endParaRPr>
          </a:p>
        </p:txBody>
      </p:sp>
      <p:pic>
        <p:nvPicPr>
          <p:cNvPr id="247" name="Shape 247" descr="View Image"/>
          <p:cNvPicPr preferRelativeResize="0"/>
          <p:nvPr/>
        </p:nvPicPr>
        <p:blipFill rotWithShape="1">
          <a:blip r:embed="rId3">
            <a:alphaModFix/>
          </a:blip>
          <a:srcRect/>
          <a:stretch/>
        </p:blipFill>
        <p:spPr>
          <a:xfrm>
            <a:off x="1447800" y="2400300"/>
            <a:ext cx="2000100" cy="2000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Domine"/>
              <a:ea typeface="Domine"/>
              <a:cs typeface="Domine"/>
              <a:sym typeface="Domine"/>
            </a:endParaRPr>
          </a:p>
        </p:txBody>
      </p:sp>
      <p:sp>
        <p:nvSpPr>
          <p:cNvPr id="253" name="Shape 253"/>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In some covalent bonds, the shared electrons are attracted more strongly to one atom than to the other. As a result, one end of the molecule has a partial negative charge, while the opposite end has a partial positive charge.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The partially charged ends of polar molecules attract opposite charges. Because of this behavior, polar molecules can dissolve other polar molecules and ionic compounds. </a:t>
            </a:r>
          </a:p>
          <a:p>
            <a:pPr marL="0" marR="0" lvl="0" indent="0" algn="l" rtl="0">
              <a:spcBef>
                <a:spcPts val="0"/>
              </a:spcBef>
              <a:buSzPct val="25000"/>
              <a:buNone/>
            </a:pPr>
            <a:endParaRPr sz="2600" b="1" i="0" u="none" strike="noStrike" cap="none">
              <a:solidFill>
                <a:schemeClr val="dk1"/>
              </a:solidFill>
              <a:latin typeface="Cabin"/>
              <a:ea typeface="Cabin"/>
              <a:cs typeface="Cabin"/>
              <a:sym typeface="Cab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Properties of Hydrogen Bonds</a:t>
            </a:r>
          </a:p>
        </p:txBody>
      </p:sp>
      <p:sp>
        <p:nvSpPr>
          <p:cNvPr id="259" name="Shape 25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n"/>
              <a:t>High specific heat- this means it takes a lot of energy to raise or lower the temperature. </a:t>
            </a:r>
          </a:p>
          <a:p>
            <a:pPr lvl="0">
              <a:spcBef>
                <a:spcPts val="0"/>
              </a:spcBef>
              <a:buNone/>
            </a:pPr>
            <a:r>
              <a:rPr lang="en"/>
              <a:t>Cohesion- water molecules stick to themselves</a:t>
            </a:r>
          </a:p>
          <a:p>
            <a:pPr lvl="0">
              <a:spcBef>
                <a:spcPts val="0"/>
              </a:spcBef>
              <a:buNone/>
            </a:pPr>
            <a:r>
              <a:rPr lang="en"/>
              <a:t>Adhesion- water molecules stick to each other</a:t>
            </a:r>
          </a:p>
        </p:txBody>
      </p:sp>
      <p:pic>
        <p:nvPicPr>
          <p:cNvPr id="260" name="Shape 260" descr="http://rds.yahoo.com/_ylt=A0WTb_iwStVKMw8AsuCjzbkF/SIG=13m60eg9c/EXP=1255578672/**http%3A/www.fas.harvard.edu/~scdiroff/lds/NewtonianMechanics/CapillaryAction/CapillaryAction002.gif"/>
          <p:cNvPicPr preferRelativeResize="0"/>
          <p:nvPr/>
        </p:nvPicPr>
        <p:blipFill rotWithShape="1">
          <a:blip r:embed="rId3">
            <a:alphaModFix/>
          </a:blip>
          <a:srcRect/>
          <a:stretch/>
        </p:blipFill>
        <p:spPr>
          <a:xfrm>
            <a:off x="990600" y="2971800"/>
            <a:ext cx="2631300" cy="1908300"/>
          </a:xfrm>
          <a:prstGeom prst="rect">
            <a:avLst/>
          </a:prstGeom>
          <a:noFill/>
          <a:ln>
            <a:noFill/>
          </a:ln>
        </p:spPr>
      </p:pic>
      <p:pic>
        <p:nvPicPr>
          <p:cNvPr id="261" name="Shape 261" descr="View Image"/>
          <p:cNvPicPr preferRelativeResize="0"/>
          <p:nvPr/>
        </p:nvPicPr>
        <p:blipFill rotWithShape="1">
          <a:blip r:embed="rId4">
            <a:alphaModFix/>
          </a:blip>
          <a:srcRect/>
          <a:stretch/>
        </p:blipFill>
        <p:spPr>
          <a:xfrm>
            <a:off x="5319753" y="2473975"/>
            <a:ext cx="2804100" cy="2003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11700" y="193525"/>
            <a:ext cx="8520600" cy="572700"/>
          </a:xfrm>
          <a:prstGeom prst="rect">
            <a:avLst/>
          </a:prstGeom>
        </p:spPr>
        <p:txBody>
          <a:bodyPr wrap="square" lIns="91425" tIns="91425" rIns="91425" bIns="91425" anchor="t" anchorCtr="0">
            <a:noAutofit/>
          </a:bodyPr>
          <a:lstStyle/>
          <a:p>
            <a:pPr lvl="0">
              <a:spcBef>
                <a:spcPts val="0"/>
              </a:spcBef>
              <a:buNone/>
            </a:pPr>
            <a:r>
              <a:rPr lang="en"/>
              <a:t>Bellringer: in your notebook</a:t>
            </a:r>
          </a:p>
        </p:txBody>
      </p:sp>
      <p:sp>
        <p:nvSpPr>
          <p:cNvPr id="267" name="Shape 267"/>
          <p:cNvSpPr txBox="1">
            <a:spLocks noGrp="1"/>
          </p:cNvSpPr>
          <p:nvPr>
            <p:ph type="body" idx="1"/>
          </p:nvPr>
        </p:nvSpPr>
        <p:spPr>
          <a:xfrm>
            <a:off x="311700" y="703325"/>
            <a:ext cx="8520600" cy="1911600"/>
          </a:xfrm>
          <a:prstGeom prst="rect">
            <a:avLst/>
          </a:prstGeom>
        </p:spPr>
        <p:txBody>
          <a:bodyPr wrap="square" lIns="91425" tIns="91425" rIns="91425" bIns="91425" anchor="t" anchorCtr="0">
            <a:noAutofit/>
          </a:bodyPr>
          <a:lstStyle/>
          <a:p>
            <a:pPr lvl="0">
              <a:spcBef>
                <a:spcPts val="0"/>
              </a:spcBef>
              <a:buNone/>
            </a:pPr>
            <a:r>
              <a:rPr lang="en" sz="2400">
                <a:solidFill>
                  <a:srgbClr val="000000"/>
                </a:solidFill>
                <a:latin typeface="Source Sans Pro"/>
                <a:ea typeface="Source Sans Pro"/>
                <a:cs typeface="Source Sans Pro"/>
                <a:sym typeface="Source Sans Pro"/>
              </a:rPr>
              <a:t>When water and mercury are placed in glass tubes, the water (in the right tube) adheres to the sides of the tube. The mercury (in the left tube) forms a rounded surface at the top of the liquid. Which of these substances has greater cohesion than adhesion? Explain your answer.</a:t>
            </a:r>
          </a:p>
        </p:txBody>
      </p:sp>
      <p:pic>
        <p:nvPicPr>
          <p:cNvPr id="268" name="Shape 268"/>
          <p:cNvPicPr preferRelativeResize="0"/>
          <p:nvPr/>
        </p:nvPicPr>
        <p:blipFill>
          <a:blip r:embed="rId3">
            <a:alphaModFix/>
          </a:blip>
          <a:stretch>
            <a:fillRect/>
          </a:stretch>
        </p:blipFill>
        <p:spPr>
          <a:xfrm>
            <a:off x="4957875" y="2378300"/>
            <a:ext cx="3648075" cy="2857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Water as a solvent</a:t>
            </a:r>
          </a:p>
        </p:txBody>
      </p:sp>
      <p:sp>
        <p:nvSpPr>
          <p:cNvPr id="274" name="Shape 274"/>
          <p:cNvSpPr txBox="1">
            <a:spLocks noGrp="1"/>
          </p:cNvSpPr>
          <p:nvPr>
            <p:ph type="body" idx="1"/>
          </p:nvPr>
        </p:nvSpPr>
        <p:spPr>
          <a:xfrm>
            <a:off x="311700" y="1152475"/>
            <a:ext cx="8520600" cy="3374700"/>
          </a:xfrm>
          <a:prstGeom prst="rect">
            <a:avLst/>
          </a:prstGeom>
          <a:ln w="9525" cap="flat" cmpd="sng">
            <a:solidFill>
              <a:srgbClr val="FFFFFF"/>
            </a:solidFill>
            <a:prstDash val="solid"/>
            <a:round/>
            <a:headEnd type="none" w="med" len="med"/>
            <a:tailEnd type="none" w="med" len="med"/>
          </a:ln>
        </p:spPr>
        <p:txBody>
          <a:bodyPr wrap="square" lIns="91425" tIns="91425" rIns="91425" bIns="91425" anchor="t" anchorCtr="0">
            <a:noAutofit/>
          </a:bodyPr>
          <a:lstStyle/>
          <a:p>
            <a:pPr lvl="0" algn="ctr">
              <a:spcBef>
                <a:spcPts val="0"/>
              </a:spcBef>
              <a:buNone/>
            </a:pPr>
            <a:r>
              <a:rPr lang="en" sz="3000">
                <a:solidFill>
                  <a:srgbClr val="000000"/>
                </a:solidFill>
              </a:rPr>
              <a:t>Like dissolves like</a:t>
            </a:r>
          </a:p>
          <a:p>
            <a:pPr lvl="0" algn="ctr">
              <a:spcBef>
                <a:spcPts val="0"/>
              </a:spcBef>
              <a:buNone/>
            </a:pPr>
            <a:endParaRPr sz="3000">
              <a:solidFill>
                <a:srgbClr val="000000"/>
              </a:solidFill>
            </a:endParaRPr>
          </a:p>
          <a:p>
            <a:pPr lvl="0" algn="ctr">
              <a:spcBef>
                <a:spcPts val="0"/>
              </a:spcBef>
              <a:buNone/>
            </a:pPr>
            <a:r>
              <a:rPr lang="en" sz="3000">
                <a:solidFill>
                  <a:srgbClr val="000000"/>
                </a:solidFill>
              </a:rPr>
              <a:t>Think of an example where two things can not dissolve each other</a:t>
            </a:r>
          </a:p>
        </p:txBody>
      </p:sp>
      <p:sp>
        <p:nvSpPr>
          <p:cNvPr id="275" name="Shape 275"/>
          <p:cNvSpPr/>
          <p:nvPr/>
        </p:nvSpPr>
        <p:spPr>
          <a:xfrm>
            <a:off x="188625" y="1152475"/>
            <a:ext cx="8362800" cy="7215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114300"/>
            <a:ext cx="8229600" cy="5775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Domine"/>
              <a:buNone/>
            </a:pPr>
            <a:r>
              <a:rPr lang="en" sz="3200" b="0" i="0" u="sng" strike="noStrike" cap="none">
                <a:solidFill>
                  <a:schemeClr val="hlink"/>
                </a:solidFill>
                <a:latin typeface="Domine"/>
                <a:ea typeface="Domine"/>
                <a:cs typeface="Domine"/>
                <a:sym typeface="Domine"/>
                <a:hlinkClick r:id="rId3"/>
              </a:rPr>
              <a:t>pH</a:t>
            </a:r>
          </a:p>
        </p:txBody>
      </p:sp>
      <p:sp>
        <p:nvSpPr>
          <p:cNvPr id="281" name="Shape 281"/>
          <p:cNvSpPr txBox="1">
            <a:spLocks noGrp="1"/>
          </p:cNvSpPr>
          <p:nvPr>
            <p:ph type="body" idx="1"/>
          </p:nvPr>
        </p:nvSpPr>
        <p:spPr>
          <a:xfrm>
            <a:off x="457200" y="63775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1" i="0" u="none" strike="noStrike" cap="none">
                <a:solidFill>
                  <a:schemeClr val="dk1"/>
                </a:solidFill>
                <a:latin typeface="Cabin"/>
                <a:ea typeface="Cabin"/>
                <a:cs typeface="Cabin"/>
                <a:sym typeface="Cabin"/>
              </a:rPr>
              <a:t>pH</a:t>
            </a:r>
            <a:r>
              <a:rPr lang="en" sz="2600" b="0" i="0" u="none" strike="noStrike" cap="none">
                <a:solidFill>
                  <a:schemeClr val="dk1"/>
                </a:solidFill>
                <a:latin typeface="Cabin"/>
                <a:ea typeface="Cabin"/>
                <a:cs typeface="Cabin"/>
                <a:sym typeface="Cabin"/>
              </a:rPr>
              <a:t> is a measure of how acidic or basic a solution is.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Each one-point increase in pH represents a 10-fold decrease in hydronium ion concentration. (log</a:t>
            </a:r>
            <a:r>
              <a:rPr lang="en"/>
              <a:t>a</a:t>
            </a:r>
            <a:r>
              <a:rPr lang="en" sz="2600" b="0" i="0" u="none" strike="noStrike" cap="none">
                <a:solidFill>
                  <a:schemeClr val="dk1"/>
                </a:solidFill>
                <a:latin typeface="Cabin"/>
                <a:ea typeface="Cabin"/>
                <a:cs typeface="Cabin"/>
                <a:sym typeface="Cabin"/>
              </a:rPr>
              <a:t>r</a:t>
            </a:r>
            <a:r>
              <a:rPr lang="en"/>
              <a:t>i</a:t>
            </a:r>
            <a:r>
              <a:rPr lang="en" sz="2600" b="0" i="0" u="none" strike="noStrike" cap="none">
                <a:solidFill>
                  <a:schemeClr val="dk1"/>
                </a:solidFill>
                <a:latin typeface="Cabin"/>
                <a:ea typeface="Cabin"/>
                <a:cs typeface="Cabin"/>
                <a:sym typeface="Cabin"/>
              </a:rPr>
              <a:t>thmic scale)</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Pure water has a pH of 7. Acidic solutions have a pH below 7, and basic solutions have a pH above 7.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The pH of solutions in living things must be stable. For a stable pH to be maintained, the solutions in living things contain buffers. </a:t>
            </a:r>
          </a:p>
          <a:p>
            <a:pPr marL="0" marR="0" lvl="0" indent="0" algn="l" rtl="0">
              <a:spcBef>
                <a:spcPts val="0"/>
              </a:spcBef>
              <a:buSzPct val="25000"/>
              <a:buNone/>
            </a:pPr>
            <a:endParaRPr sz="2600" b="1" i="0" u="none" strike="noStrike" cap="none">
              <a:solidFill>
                <a:schemeClr val="dk1"/>
              </a:solidFill>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Unit 2.1 Chemical Bonds and reactions</a:t>
            </a:r>
          </a:p>
        </p:txBody>
      </p:sp>
      <p:sp>
        <p:nvSpPr>
          <p:cNvPr id="153" name="Shape 15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787400" lvl="0" indent="-228600" rtl="0">
              <a:spcBef>
                <a:spcPts val="800"/>
              </a:spcBef>
              <a:spcAft>
                <a:spcPts val="0"/>
              </a:spcAft>
              <a:buClr>
                <a:srgbClr val="000000"/>
              </a:buClr>
              <a:buSzPct val="100000"/>
              <a:buFont typeface="Source Sans Pro"/>
              <a:buNone/>
            </a:pPr>
            <a:r>
              <a:rPr lang="en" sz="3000">
                <a:solidFill>
                  <a:srgbClr val="000000"/>
                </a:solidFill>
                <a:latin typeface="Source Sans Pro"/>
                <a:ea typeface="Source Sans Pro"/>
                <a:cs typeface="Source Sans Pro"/>
                <a:sym typeface="Source Sans Pro"/>
              </a:rPr>
              <a:t>atom</a:t>
            </a:r>
          </a:p>
          <a:p>
            <a:pPr marL="787400" lvl="0" indent="-228600" rtl="0">
              <a:spcBef>
                <a:spcPts val="0"/>
              </a:spcBef>
              <a:spcAft>
                <a:spcPts val="0"/>
              </a:spcAft>
              <a:buClr>
                <a:srgbClr val="000000"/>
              </a:buClr>
              <a:buSzPct val="100000"/>
              <a:buFont typeface="Source Sans Pro"/>
              <a:buNone/>
            </a:pPr>
            <a:r>
              <a:rPr lang="en" sz="3000">
                <a:solidFill>
                  <a:srgbClr val="000000"/>
                </a:solidFill>
                <a:latin typeface="Source Sans Pro"/>
                <a:ea typeface="Source Sans Pro"/>
                <a:cs typeface="Source Sans Pro"/>
                <a:sym typeface="Source Sans Pro"/>
              </a:rPr>
              <a:t>element</a:t>
            </a:r>
          </a:p>
          <a:p>
            <a:pPr marL="787400" lvl="0" indent="-228600" rtl="0">
              <a:spcBef>
                <a:spcPts val="0"/>
              </a:spcBef>
              <a:spcAft>
                <a:spcPts val="0"/>
              </a:spcAft>
              <a:buClr>
                <a:srgbClr val="000000"/>
              </a:buClr>
              <a:buSzPct val="100000"/>
              <a:buFont typeface="Source Sans Pro"/>
              <a:buNone/>
            </a:pPr>
            <a:r>
              <a:rPr lang="en" sz="3000">
                <a:solidFill>
                  <a:srgbClr val="000000"/>
                </a:solidFill>
                <a:latin typeface="Source Sans Pro"/>
                <a:ea typeface="Source Sans Pro"/>
                <a:cs typeface="Source Sans Pro"/>
                <a:sym typeface="Source Sans Pro"/>
              </a:rPr>
              <a:t>ion</a:t>
            </a:r>
          </a:p>
          <a:p>
            <a:pPr marL="787400" lvl="0" indent="-228600" rtl="0">
              <a:spcBef>
                <a:spcPts val="0"/>
              </a:spcBef>
              <a:spcAft>
                <a:spcPts val="0"/>
              </a:spcAft>
              <a:buClr>
                <a:srgbClr val="000000"/>
              </a:buClr>
              <a:buSzPct val="100000"/>
              <a:buFont typeface="Source Sans Pro"/>
              <a:buNone/>
            </a:pPr>
            <a:r>
              <a:rPr lang="en" sz="3000">
                <a:solidFill>
                  <a:srgbClr val="000000"/>
                </a:solidFill>
                <a:latin typeface="Source Sans Pro"/>
                <a:ea typeface="Source Sans Pro"/>
                <a:cs typeface="Source Sans Pro"/>
                <a:sym typeface="Source Sans Pro"/>
              </a:rPr>
              <a:t>molecule</a:t>
            </a:r>
          </a:p>
          <a:p>
            <a:pPr marL="787400" lvl="0" indent="-228600" rtl="0">
              <a:spcBef>
                <a:spcPts val="0"/>
              </a:spcBef>
              <a:spcAft>
                <a:spcPts val="0"/>
              </a:spcAft>
              <a:buClr>
                <a:srgbClr val="000000"/>
              </a:buClr>
              <a:buSzPct val="100000"/>
              <a:buFont typeface="Source Sans Pro"/>
              <a:buNone/>
            </a:pPr>
            <a:r>
              <a:rPr lang="en" sz="3000">
                <a:solidFill>
                  <a:srgbClr val="000000"/>
                </a:solidFill>
                <a:latin typeface="Source Sans Pro"/>
                <a:ea typeface="Source Sans Pro"/>
                <a:cs typeface="Source Sans Pro"/>
                <a:sym typeface="Source Sans Pro"/>
              </a:rPr>
              <a:t>compound</a:t>
            </a:r>
          </a:p>
          <a:p>
            <a:pPr marL="787400" lvl="0" indent="-228600" rtl="0">
              <a:spcBef>
                <a:spcPts val="0"/>
              </a:spcBef>
              <a:spcAft>
                <a:spcPts val="0"/>
              </a:spcAft>
              <a:buClr>
                <a:srgbClr val="000000"/>
              </a:buClr>
              <a:buSzPct val="100000"/>
              <a:buFont typeface="Source Sans Pro"/>
              <a:buNone/>
            </a:pPr>
            <a:r>
              <a:rPr lang="en" sz="3000">
                <a:solidFill>
                  <a:srgbClr val="000000"/>
                </a:solidFill>
                <a:latin typeface="Source Sans Pro"/>
                <a:ea typeface="Source Sans Pro"/>
                <a:cs typeface="Source Sans Pro"/>
                <a:sym typeface="Source Sans Pro"/>
              </a:rPr>
              <a:t>chemical reaction</a:t>
            </a:r>
          </a:p>
          <a:p>
            <a:pPr marL="787400" lvl="0" indent="-228600" rtl="0">
              <a:spcBef>
                <a:spcPts val="0"/>
              </a:spcBef>
              <a:spcAft>
                <a:spcPts val="0"/>
              </a:spcAft>
              <a:buClr>
                <a:srgbClr val="000000"/>
              </a:buClr>
              <a:buSzPct val="100000"/>
              <a:buFont typeface="Source Sans Pro"/>
              <a:buNone/>
            </a:pPr>
            <a:r>
              <a:rPr lang="en" sz="3000">
                <a:solidFill>
                  <a:srgbClr val="000000"/>
                </a:solidFill>
                <a:latin typeface="Source Sans Pro"/>
                <a:ea typeface="Source Sans Pro"/>
                <a:cs typeface="Source Sans Pro"/>
                <a:sym typeface="Source Sans Pro"/>
              </a:rPr>
              <a:t>catalyst</a:t>
            </a:r>
          </a:p>
          <a:p>
            <a:pPr marL="787400" lvl="0" indent="-228600" rtl="0">
              <a:spcBef>
                <a:spcPts val="0"/>
              </a:spcBef>
              <a:spcAft>
                <a:spcPts val="0"/>
              </a:spcAft>
              <a:buClr>
                <a:srgbClr val="FFFFFF"/>
              </a:buClr>
              <a:buSzPct val="100000"/>
              <a:buFont typeface="Source Sans Pro"/>
              <a:buNone/>
            </a:pPr>
            <a:r>
              <a:rPr lang="en" sz="1500">
                <a:solidFill>
                  <a:srgbClr val="FFFFFF"/>
                </a:solidFill>
                <a:latin typeface="Source Sans Pro"/>
                <a:ea typeface="Source Sans Pro"/>
                <a:cs typeface="Source Sans Pro"/>
                <a:sym typeface="Source Sans Pro"/>
              </a:rPr>
              <a:t>enzyme</a:t>
            </a:r>
          </a:p>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a:spcBef>
                <a:spcPts val="0"/>
              </a:spcBef>
              <a:buNone/>
            </a:pPr>
            <a:endParaRPr/>
          </a:p>
        </p:txBody>
      </p:sp>
      <p:sp>
        <p:nvSpPr>
          <p:cNvPr id="287" name="Shape 287"/>
          <p:cNvSpPr txBox="1">
            <a:spLocks noGrp="1"/>
          </p:cNvSpPr>
          <p:nvPr>
            <p:ph type="body" idx="1"/>
          </p:nvPr>
        </p:nvSpPr>
        <p:spPr>
          <a:xfrm>
            <a:off x="457200" y="914400"/>
            <a:ext cx="8229600" cy="3703200"/>
          </a:xfrm>
          <a:prstGeom prst="rect">
            <a:avLst/>
          </a:prstGeom>
        </p:spPr>
        <p:txBody>
          <a:bodyPr wrap="square" lIns="91425" tIns="91425" rIns="91425" bIns="91425" anchor="t" anchorCtr="0">
            <a:noAutofit/>
          </a:bodyPr>
          <a:lstStyle/>
          <a:p>
            <a:pPr lvl="0">
              <a:spcBef>
                <a:spcPts val="0"/>
              </a:spcBef>
              <a:buNone/>
            </a:pPr>
            <a:endParaRPr/>
          </a:p>
        </p:txBody>
      </p:sp>
      <p:pic>
        <p:nvPicPr>
          <p:cNvPr id="288" name="Shape 288"/>
          <p:cNvPicPr preferRelativeResize="0"/>
          <p:nvPr/>
        </p:nvPicPr>
        <p:blipFill>
          <a:blip r:embed="rId3">
            <a:alphaModFix/>
          </a:blip>
          <a:stretch>
            <a:fillRect/>
          </a:stretch>
        </p:blipFill>
        <p:spPr>
          <a:xfrm>
            <a:off x="1233925" y="190125"/>
            <a:ext cx="5808525" cy="4238275"/>
          </a:xfrm>
          <a:prstGeom prst="rect">
            <a:avLst/>
          </a:prstGeom>
          <a:noFill/>
          <a:ln>
            <a:noFill/>
          </a:ln>
        </p:spPr>
      </p:pic>
      <p:sp>
        <p:nvSpPr>
          <p:cNvPr id="289" name="Shape 289"/>
          <p:cNvSpPr/>
          <p:nvPr/>
        </p:nvSpPr>
        <p:spPr>
          <a:xfrm>
            <a:off x="5392625" y="560375"/>
            <a:ext cx="1197102" cy="590725"/>
          </a:xfrm>
          <a:prstGeom prst="rect">
            <a:avLst/>
          </a:prstGeom>
        </p:spPr>
        <p:txBody>
          <a:bodyPr>
            <a:prstTxWarp prst="textPlain">
              <a:avLst/>
            </a:prstTxWarp>
          </a:bodyPr>
          <a:lstStyle/>
          <a:p>
            <a:pPr lvl="0" algn="ctr"/>
            <a:r>
              <a:rPr b="0" i="0">
                <a:ln w="38100" cap="flat" cmpd="sng">
                  <a:solidFill>
                    <a:srgbClr val="FF0000"/>
                  </a:solidFill>
                  <a:prstDash val="solid"/>
                  <a:round/>
                  <a:headEnd type="none" w="med" len="med"/>
                  <a:tailEnd type="none" w="med" len="med"/>
                </a:ln>
                <a:solidFill>
                  <a:srgbClr val="FF0000"/>
                </a:solidFill>
                <a:latin typeface="Arial"/>
              </a:rPr>
              <a:t>OH-</a:t>
            </a:r>
          </a:p>
        </p:txBody>
      </p:sp>
      <p:sp>
        <p:nvSpPr>
          <p:cNvPr id="290" name="Shape 290"/>
          <p:cNvSpPr/>
          <p:nvPr/>
        </p:nvSpPr>
        <p:spPr>
          <a:xfrm>
            <a:off x="1168650" y="560375"/>
            <a:ext cx="918924" cy="742800"/>
          </a:xfrm>
          <a:prstGeom prst="rect">
            <a:avLst/>
          </a:prstGeom>
        </p:spPr>
        <p:txBody>
          <a:bodyPr>
            <a:prstTxWarp prst="textPlain">
              <a:avLst/>
            </a:prstTxWarp>
          </a:bodyPr>
          <a:lstStyle/>
          <a:p>
            <a:pPr lvl="0" algn="ctr"/>
            <a:r>
              <a:rPr b="0" i="0">
                <a:ln w="38100" cap="flat" cmpd="sng">
                  <a:solidFill>
                    <a:srgbClr val="FF0000"/>
                  </a:solidFill>
                  <a:prstDash val="solid"/>
                  <a:round/>
                  <a:headEnd type="none" w="med" len="med"/>
                  <a:tailEnd type="none" w="med" len="med"/>
                </a:ln>
                <a:solidFill>
                  <a:srgbClr val="FF0000"/>
                </a:solidFill>
                <a:latin typeface="Arial"/>
              </a:rPr>
              <a:t>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a:spcBef>
                <a:spcPts val="0"/>
              </a:spcBef>
              <a:buNone/>
            </a:pPr>
            <a:endParaRPr/>
          </a:p>
        </p:txBody>
      </p:sp>
      <p:sp>
        <p:nvSpPr>
          <p:cNvPr id="296" name="Shape 296"/>
          <p:cNvSpPr txBox="1">
            <a:spLocks noGrp="1"/>
          </p:cNvSpPr>
          <p:nvPr>
            <p:ph type="body" idx="1"/>
          </p:nvPr>
        </p:nvSpPr>
        <p:spPr>
          <a:xfrm>
            <a:off x="92500" y="348500"/>
            <a:ext cx="8836200" cy="821100"/>
          </a:xfrm>
          <a:prstGeom prst="rect">
            <a:avLst/>
          </a:prstGeom>
        </p:spPr>
        <p:txBody>
          <a:bodyPr wrap="square" lIns="91425" tIns="91425" rIns="91425" bIns="91425" anchor="t" anchorCtr="0">
            <a:noAutofit/>
          </a:bodyPr>
          <a:lstStyle/>
          <a:p>
            <a:pPr lvl="0">
              <a:spcBef>
                <a:spcPts val="0"/>
              </a:spcBef>
              <a:buNone/>
            </a:pPr>
            <a:r>
              <a:rPr lang="en"/>
              <a:t>WHich do you think is more dangerous? An acid or a base?</a:t>
            </a:r>
          </a:p>
        </p:txBody>
      </p:sp>
      <p:sp>
        <p:nvSpPr>
          <p:cNvPr id="297" name="Shape 297" descr="We put two aluminium Coke cans into Hydrochloric Acid and Sodium Hydroxide.  More chemistry at http://www.periodicvideos.com/ Follow us on Facebook at http://www.facebook.com/periodicvideos And on Twitter at http://twitter.com/periodicvideos Periodic Videos films are by video journalist Brady Haran" title="Coke Cans in Acid and Base - Periodic Table of Videos">
            <a:hlinkClick r:id="rId3"/>
          </p:cNvPr>
          <p:cNvSpPr/>
          <p:nvPr/>
        </p:nvSpPr>
        <p:spPr>
          <a:xfrm>
            <a:off x="1498000" y="1246550"/>
            <a:ext cx="4572000" cy="3429000"/>
          </a:xfrm>
          <a:prstGeom prst="rect">
            <a:avLst/>
          </a:prstGeom>
          <a:blipFill>
            <a:blip r:embed="rId4">
              <a:alphaModFix/>
            </a:blip>
            <a:stretch>
              <a:fillRect/>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Domine"/>
              <a:buNone/>
            </a:pPr>
            <a:r>
              <a:rPr lang="en" sz="3200" b="0" i="0" u="sng" strike="noStrike" cap="none">
                <a:solidFill>
                  <a:schemeClr val="hlink"/>
                </a:solidFill>
                <a:latin typeface="Domine"/>
                <a:ea typeface="Domine"/>
                <a:cs typeface="Domine"/>
                <a:sym typeface="Domine"/>
                <a:hlinkClick r:id="rId3"/>
              </a:rPr>
              <a:t>Acids </a:t>
            </a:r>
            <a:r>
              <a:rPr lang="en" sz="3200" b="0" i="0" u="none" strike="noStrike" cap="none">
                <a:solidFill>
                  <a:schemeClr val="dk2"/>
                </a:solidFill>
                <a:latin typeface="Domine"/>
                <a:ea typeface="Domine"/>
                <a:cs typeface="Domine"/>
                <a:sym typeface="Domine"/>
              </a:rPr>
              <a:t>Acids                                        </a:t>
            </a:r>
            <a:r>
              <a:rPr lang="en" sz="3200" b="0" i="0" u="sng" strike="noStrike" cap="none">
                <a:solidFill>
                  <a:schemeClr val="hlink"/>
                </a:solidFill>
                <a:latin typeface="Domine"/>
                <a:ea typeface="Domine"/>
                <a:cs typeface="Domine"/>
                <a:sym typeface="Domine"/>
                <a:hlinkClick r:id="rId4"/>
              </a:rPr>
              <a:t>Bases</a:t>
            </a:r>
          </a:p>
        </p:txBody>
      </p:sp>
      <p:sp>
        <p:nvSpPr>
          <p:cNvPr id="303" name="Shape 303"/>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bin"/>
              <a:ea typeface="Cabin"/>
              <a:cs typeface="Cabin"/>
              <a:sym typeface="Cabin"/>
            </a:endParaRPr>
          </a:p>
        </p:txBody>
      </p:sp>
      <p:pic>
        <p:nvPicPr>
          <p:cNvPr id="304" name="Shape 304" descr="http://rds.yahoo.com/_ylt=A0WTefdyUdVKgEYBNqWjzbkF/SIG=13gfn70cr/EXP=1255580402/**http%3A/www.phschool.com/atschool/science_activity_library/images/acids_and_bases_phscale.jpg"/>
          <p:cNvPicPr preferRelativeResize="0"/>
          <p:nvPr/>
        </p:nvPicPr>
        <p:blipFill rotWithShape="1">
          <a:blip r:embed="rId5">
            <a:alphaModFix/>
          </a:blip>
          <a:srcRect/>
          <a:stretch/>
        </p:blipFill>
        <p:spPr>
          <a:xfrm>
            <a:off x="304800" y="800100"/>
            <a:ext cx="8480400" cy="2502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10" name="Shape 310"/>
          <p:cNvSpPr txBox="1">
            <a:spLocks noGrp="1"/>
          </p:cNvSpPr>
          <p:nvPr>
            <p:ph type="body" idx="1"/>
          </p:nvPr>
        </p:nvSpPr>
        <p:spPr>
          <a:xfrm>
            <a:off x="311700" y="221875"/>
            <a:ext cx="8520600" cy="1350000"/>
          </a:xfrm>
          <a:prstGeom prst="rect">
            <a:avLst/>
          </a:prstGeom>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273050" lvl="0" indent="-273050" rtl="0">
              <a:lnSpc>
                <a:spcPct val="100000"/>
              </a:lnSpc>
              <a:spcBef>
                <a:spcPts val="600"/>
              </a:spcBef>
              <a:spcAft>
                <a:spcPts val="0"/>
              </a:spcAft>
              <a:buClr>
                <a:srgbClr val="727CA3"/>
              </a:buClr>
              <a:buSzPct val="76000"/>
              <a:buFont typeface="Noto Symbol"/>
              <a:buChar char="●"/>
            </a:pPr>
            <a:r>
              <a:rPr lang="en" sz="2600">
                <a:solidFill>
                  <a:schemeClr val="dk1"/>
                </a:solidFill>
                <a:latin typeface="Cabin"/>
                <a:ea typeface="Cabin"/>
                <a:cs typeface="Cabin"/>
                <a:sym typeface="Cabin"/>
              </a:rPr>
              <a:t>A </a:t>
            </a:r>
            <a:r>
              <a:rPr lang="en" sz="2600" u="sng">
                <a:solidFill>
                  <a:schemeClr val="hlink"/>
                </a:solidFill>
                <a:latin typeface="Cabin"/>
                <a:ea typeface="Cabin"/>
                <a:cs typeface="Cabin"/>
                <a:sym typeface="Cabin"/>
                <a:hlinkClick r:id="rId3"/>
              </a:rPr>
              <a:t>buffer</a:t>
            </a:r>
            <a:r>
              <a:rPr lang="en" sz="2600">
                <a:solidFill>
                  <a:schemeClr val="dk1"/>
                </a:solidFill>
                <a:latin typeface="Cabin"/>
                <a:ea typeface="Cabin"/>
                <a:cs typeface="Cabin"/>
                <a:sym typeface="Cabin"/>
              </a:rPr>
              <a:t> is a substance that reacts to prevent pH changes in a solution. </a:t>
            </a:r>
          </a:p>
          <a:p>
            <a:pPr lvl="0" rtl="0">
              <a:lnSpc>
                <a:spcPct val="100000"/>
              </a:lnSpc>
              <a:spcBef>
                <a:spcPts val="600"/>
              </a:spcBef>
              <a:spcAft>
                <a:spcPts val="0"/>
              </a:spcAft>
              <a:buClr>
                <a:schemeClr val="dk1"/>
              </a:buClr>
              <a:buSzPct val="25000"/>
              <a:buFont typeface="Arial"/>
              <a:buNone/>
            </a:pPr>
            <a:endParaRPr sz="2600" b="1">
              <a:solidFill>
                <a:schemeClr val="dk1"/>
              </a:solidFill>
              <a:latin typeface="Cabin"/>
              <a:ea typeface="Cabin"/>
              <a:cs typeface="Cabin"/>
              <a:sym typeface="Cabin"/>
            </a:endParaRPr>
          </a:p>
          <a:p>
            <a:pPr lvl="0">
              <a:spcBef>
                <a:spcPts val="0"/>
              </a:spcBef>
              <a:buNone/>
            </a:pPr>
            <a:endParaRPr/>
          </a:p>
        </p:txBody>
      </p:sp>
      <p:sp>
        <p:nvSpPr>
          <p:cNvPr id="311" name="Shape 311" descr="What is a buffer? Why are they important? Where are they used? how do they work? In less than 5 minutes, These aspects of a buffer are answered and explained.            Thanks for watching!" title="Buffers in less than 5 minutes">
            <a:hlinkClick r:id="rId4"/>
          </p:cNvPr>
          <p:cNvSpPr/>
          <p:nvPr/>
        </p:nvSpPr>
        <p:spPr>
          <a:xfrm>
            <a:off x="1950725" y="1636225"/>
            <a:ext cx="4355767" cy="3266825"/>
          </a:xfrm>
          <a:prstGeom prst="rect">
            <a:avLst/>
          </a:prstGeom>
          <a:blipFill>
            <a:blip r:embed="rId5">
              <a:alphaModFix/>
            </a:blip>
            <a:stretch>
              <a:fillRect/>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17" name="Shape 31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163475"/>
            <a:ext cx="8229600" cy="6939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Domine"/>
              <a:buNone/>
            </a:pPr>
            <a:r>
              <a:rPr lang="en" sz="2900" b="1" i="0" u="none" strike="noStrike" cap="none">
                <a:solidFill>
                  <a:schemeClr val="dk2"/>
                </a:solidFill>
                <a:latin typeface="Domine"/>
                <a:ea typeface="Domine"/>
                <a:cs typeface="Domine"/>
                <a:sym typeface="Domine"/>
              </a:rPr>
              <a:t/>
            </a:r>
            <a:br>
              <a:rPr lang="en" sz="2900" b="1" i="0" u="none" strike="noStrike" cap="none">
                <a:solidFill>
                  <a:schemeClr val="dk2"/>
                </a:solidFill>
                <a:latin typeface="Domine"/>
                <a:ea typeface="Domine"/>
                <a:cs typeface="Domine"/>
                <a:sym typeface="Domine"/>
              </a:rPr>
            </a:br>
            <a:r>
              <a:rPr lang="en" sz="2900" b="1" i="0" u="none" strike="noStrike" cap="none">
                <a:solidFill>
                  <a:schemeClr val="dk2"/>
                </a:solidFill>
                <a:latin typeface="Domine"/>
                <a:ea typeface="Domine"/>
                <a:cs typeface="Domine"/>
                <a:sym typeface="Domine"/>
              </a:rPr>
              <a:t>Chemical Reactions</a:t>
            </a:r>
          </a:p>
        </p:txBody>
      </p:sp>
      <p:sp>
        <p:nvSpPr>
          <p:cNvPr id="323" name="Shape 323"/>
          <p:cNvSpPr txBox="1">
            <a:spLocks noGrp="1"/>
          </p:cNvSpPr>
          <p:nvPr>
            <p:ph type="body" idx="1"/>
          </p:nvPr>
        </p:nvSpPr>
        <p:spPr>
          <a:xfrm>
            <a:off x="457200" y="914400"/>
            <a:ext cx="8229600" cy="3424200"/>
          </a:xfrm>
          <a:prstGeom prst="rect">
            <a:avLst/>
          </a:prstGeom>
          <a:noFill/>
          <a:ln w="38100" cap="flat" cmpd="sng">
            <a:solidFill>
              <a:srgbClr val="000000"/>
            </a:solidFill>
            <a:prstDash val="solid"/>
            <a:round/>
            <a:headEnd type="none" w="med" len="med"/>
            <a:tailEnd type="none" w="med" len="med"/>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A physical change occurs when only the form or shape of the matter changes.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A chemical change occurs when a substance changes into a different substance. </a:t>
            </a:r>
          </a:p>
          <a:p>
            <a:pPr marL="273050" marR="0" lvl="0" indent="-273050" algn="l" rtl="0">
              <a:lnSpc>
                <a:spcPct val="100000"/>
              </a:lnSpc>
              <a:spcBef>
                <a:spcPts val="600"/>
              </a:spcBef>
              <a:spcAft>
                <a:spcPts val="0"/>
              </a:spcAft>
              <a:buClr>
                <a:schemeClr val="accent1"/>
              </a:buClr>
              <a:buSzPct val="76000"/>
              <a:buFont typeface="Noto Symbol"/>
              <a:buChar char="●"/>
            </a:pPr>
            <a:r>
              <a:rPr lang="en"/>
              <a:t>A chemical reaction changes a substance into a different substance by breaking the existing bonds and FORMING NEW CHEMICAL BONDS!!! It does not change the identity of the elements!!!!!</a:t>
            </a:r>
          </a:p>
          <a:p>
            <a:pPr marL="0" marR="0" lvl="0" indent="0" algn="l" rtl="0">
              <a:spcBef>
                <a:spcPts val="0"/>
              </a:spcBef>
              <a:buSzPct val="25000"/>
              <a:buNone/>
            </a:pPr>
            <a:endParaRPr sz="2600" b="1" i="0" u="none" strike="noStrike" cap="none">
              <a:solidFill>
                <a:schemeClr val="dk1"/>
              </a:solidFill>
              <a:latin typeface="Cabin"/>
              <a:ea typeface="Cabin"/>
              <a:cs typeface="Cabin"/>
              <a:sym typeface="Cabin"/>
            </a:endParaRPr>
          </a:p>
        </p:txBody>
      </p:sp>
      <p:sp>
        <p:nvSpPr>
          <p:cNvPr id="324" name="Shape 324"/>
          <p:cNvSpPr/>
          <p:nvPr/>
        </p:nvSpPr>
        <p:spPr>
          <a:xfrm>
            <a:off x="188625" y="264100"/>
            <a:ext cx="8752800" cy="41751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163475"/>
            <a:ext cx="8229600" cy="6939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Domine"/>
              <a:buNone/>
            </a:pPr>
            <a:r>
              <a:rPr lang="en" sz="2900" b="1" i="0" u="none" strike="noStrike" cap="none">
                <a:solidFill>
                  <a:schemeClr val="dk2"/>
                </a:solidFill>
                <a:latin typeface="Domine"/>
                <a:ea typeface="Domine"/>
                <a:cs typeface="Domine"/>
                <a:sym typeface="Domine"/>
              </a:rPr>
              <a:t/>
            </a:r>
            <a:br>
              <a:rPr lang="en" sz="2900" b="1" i="0" u="none" strike="noStrike" cap="none">
                <a:solidFill>
                  <a:schemeClr val="dk2"/>
                </a:solidFill>
                <a:latin typeface="Domine"/>
                <a:ea typeface="Domine"/>
                <a:cs typeface="Domine"/>
                <a:sym typeface="Domine"/>
              </a:rPr>
            </a:br>
            <a:r>
              <a:rPr lang="en" sz="2900" b="1" i="0" u="none" strike="noStrike" cap="none">
                <a:solidFill>
                  <a:schemeClr val="dk2"/>
                </a:solidFill>
                <a:latin typeface="Domine"/>
                <a:ea typeface="Domine"/>
                <a:cs typeface="Domine"/>
                <a:sym typeface="Domine"/>
              </a:rPr>
              <a:t>Chemical Reactions</a:t>
            </a:r>
          </a:p>
        </p:txBody>
      </p:sp>
      <p:sp>
        <p:nvSpPr>
          <p:cNvPr id="330" name="Shape 330"/>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600"/>
              </a:spcBef>
              <a:spcAft>
                <a:spcPts val="0"/>
              </a:spcAft>
              <a:buNone/>
            </a:pPr>
            <a:r>
              <a:rPr lang="en" sz="2600" b="0" i="0" u="none" strike="noStrike" cap="none">
                <a:solidFill>
                  <a:schemeClr val="dk1"/>
                </a:solidFill>
                <a:latin typeface="Cabin"/>
                <a:ea typeface="Cabin"/>
                <a:cs typeface="Cabin"/>
                <a:sym typeface="Cabin"/>
              </a:rPr>
              <a:t>Matter is neither created nor destroyed in any change. This observation is called the </a:t>
            </a:r>
            <a:r>
              <a:rPr lang="en" sz="2600" b="0" i="1" u="none" strike="noStrike" cap="none">
                <a:solidFill>
                  <a:schemeClr val="dk1"/>
                </a:solidFill>
                <a:latin typeface="Cabin"/>
                <a:ea typeface="Cabin"/>
                <a:cs typeface="Cabin"/>
                <a:sym typeface="Cabin"/>
              </a:rPr>
              <a:t>law of conservation of mass. </a:t>
            </a:r>
            <a:r>
              <a:rPr lang="en" sz="2600" b="0" i="0" u="none" strike="noStrike" cap="none">
                <a:solidFill>
                  <a:schemeClr val="dk1"/>
                </a:solidFill>
                <a:latin typeface="Cabin"/>
                <a:ea typeface="Cabin"/>
                <a:cs typeface="Cabin"/>
                <a:sym typeface="Cabin"/>
              </a:rPr>
              <a:t>Every change in matter requires a change in energy. </a:t>
            </a:r>
          </a:p>
          <a:p>
            <a:pPr marL="0" marR="0" lvl="0" indent="0" algn="l" rtl="0">
              <a:lnSpc>
                <a:spcPct val="100000"/>
              </a:lnSpc>
              <a:spcBef>
                <a:spcPts val="600"/>
              </a:spcBef>
              <a:spcAft>
                <a:spcPts val="0"/>
              </a:spcAft>
              <a:buNone/>
            </a:pPr>
            <a:endParaRPr/>
          </a:p>
          <a:p>
            <a:pPr marL="0" marR="0" lvl="0" indent="0" algn="l" rtl="0">
              <a:lnSpc>
                <a:spcPct val="100000"/>
              </a:lnSpc>
              <a:spcBef>
                <a:spcPts val="600"/>
              </a:spcBef>
              <a:spcAft>
                <a:spcPts val="0"/>
              </a:spcAft>
              <a:buNone/>
            </a:pPr>
            <a:r>
              <a:rPr lang="en" sz="2600" b="0" i="0" u="none" strike="noStrike" cap="none">
                <a:solidFill>
                  <a:schemeClr val="dk1"/>
                </a:solidFill>
                <a:latin typeface="Cabin"/>
                <a:ea typeface="Cabin"/>
                <a:cs typeface="Cabin"/>
                <a:sym typeface="Cabin"/>
              </a:rPr>
              <a:t>Energy may change from one form to another, but the total amount of energy does not change. This observation is called the </a:t>
            </a:r>
            <a:r>
              <a:rPr lang="en" sz="2600" b="0" i="1" u="none" strike="noStrike" cap="none">
                <a:solidFill>
                  <a:schemeClr val="dk1"/>
                </a:solidFill>
                <a:latin typeface="Cabin"/>
                <a:ea typeface="Cabin"/>
                <a:cs typeface="Cabin"/>
                <a:sym typeface="Cabin"/>
              </a:rPr>
              <a:t>law of conservation of energy. </a:t>
            </a:r>
          </a:p>
          <a:p>
            <a:pPr marL="0" marR="0" lvl="0" indent="0" algn="l" rtl="0">
              <a:spcBef>
                <a:spcPts val="0"/>
              </a:spcBef>
              <a:buSzPct val="25000"/>
              <a:buNone/>
            </a:pPr>
            <a:endParaRPr sz="2600" b="1" i="0" u="none" strike="noStrike" cap="none">
              <a:solidFill>
                <a:schemeClr val="dk1"/>
              </a:solidFill>
              <a:latin typeface="Cabin"/>
              <a:ea typeface="Cabin"/>
              <a:cs typeface="Cabin"/>
              <a:sym typeface="Cabi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Domine"/>
              <a:ea typeface="Domine"/>
              <a:cs typeface="Domine"/>
              <a:sym typeface="Domine"/>
            </a:endParaRPr>
          </a:p>
        </p:txBody>
      </p:sp>
      <p:sp>
        <p:nvSpPr>
          <p:cNvPr id="336" name="Shape 336"/>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1" i="0" u="none" strike="noStrike" cap="none">
                <a:solidFill>
                  <a:schemeClr val="dk1"/>
                </a:solidFill>
                <a:latin typeface="Cabin"/>
                <a:ea typeface="Cabin"/>
                <a:cs typeface="Cabin"/>
                <a:sym typeface="Cabin"/>
              </a:rPr>
              <a:t>CHEMICAL REACTIONS</a:t>
            </a:r>
            <a:r>
              <a:rPr lang="en" sz="2600" b="0" i="0" u="none" strike="noStrike" cap="none">
                <a:solidFill>
                  <a:schemeClr val="dk1"/>
                </a:solidFill>
                <a:latin typeface="Cabin"/>
                <a:ea typeface="Cabin"/>
                <a:cs typeface="Cabin"/>
                <a:sym typeface="Cabin"/>
              </a:rPr>
              <a:t> -Chemical reactions can only occur when the activation energy is available and the correct atoms are aligned. </a:t>
            </a:r>
          </a:p>
          <a:p>
            <a:pPr marL="0" marR="0" lvl="0" indent="0" algn="l" rtl="0">
              <a:spcBef>
                <a:spcPts val="0"/>
              </a:spcBef>
              <a:buSzPct val="25000"/>
              <a:buNone/>
            </a:pPr>
            <a:endParaRPr sz="2600" b="1" i="0" u="none" strike="noStrike" cap="none">
              <a:solidFill>
                <a:schemeClr val="dk1"/>
              </a:solidFill>
              <a:latin typeface="Cabin"/>
              <a:ea typeface="Cabin"/>
              <a:cs typeface="Cabin"/>
              <a:sym typeface="Cabin"/>
            </a:endParaRPr>
          </a:p>
        </p:txBody>
      </p:sp>
      <p:pic>
        <p:nvPicPr>
          <p:cNvPr id="337" name="Shape 337" descr="View Image"/>
          <p:cNvPicPr preferRelativeResize="0"/>
          <p:nvPr/>
        </p:nvPicPr>
        <p:blipFill rotWithShape="1">
          <a:blip r:embed="rId3">
            <a:alphaModFix/>
          </a:blip>
          <a:srcRect/>
          <a:stretch/>
        </p:blipFill>
        <p:spPr>
          <a:xfrm>
            <a:off x="1981200" y="2228850"/>
            <a:ext cx="2571900" cy="2571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a:spcBef>
                <a:spcPts val="0"/>
              </a:spcBef>
              <a:buNone/>
            </a:pPr>
            <a:r>
              <a:rPr lang="en"/>
              <a:t>Chemical equilibrium</a:t>
            </a:r>
          </a:p>
        </p:txBody>
      </p:sp>
      <p:sp>
        <p:nvSpPr>
          <p:cNvPr id="343" name="Shape 343"/>
          <p:cNvSpPr txBox="1">
            <a:spLocks noGrp="1"/>
          </p:cNvSpPr>
          <p:nvPr>
            <p:ph type="body" idx="1"/>
          </p:nvPr>
        </p:nvSpPr>
        <p:spPr>
          <a:xfrm>
            <a:off x="457200" y="914400"/>
            <a:ext cx="8229600" cy="1072500"/>
          </a:xfrm>
          <a:prstGeom prst="rect">
            <a:avLst/>
          </a:prstGeom>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a:t>Irreversible chemical reaction proceeds in one direction until one reactant is completely consumed. </a:t>
            </a:r>
          </a:p>
          <a:p>
            <a:pPr lvl="0">
              <a:spcBef>
                <a:spcPts val="0"/>
              </a:spcBef>
              <a:buNone/>
            </a:pPr>
            <a:endParaRPr/>
          </a:p>
          <a:p>
            <a:pPr lvl="0">
              <a:spcBef>
                <a:spcPts val="0"/>
              </a:spcBef>
              <a:buNone/>
            </a:pPr>
            <a:endParaRPr/>
          </a:p>
          <a:p>
            <a:pPr lvl="0">
              <a:spcBef>
                <a:spcPts val="0"/>
              </a:spcBef>
              <a:buNone/>
            </a:pPr>
            <a:r>
              <a:rPr lang="en"/>
              <a:t>Think of an irreversible chemical reaction...</a:t>
            </a:r>
          </a:p>
        </p:txBody>
      </p:sp>
      <p:sp>
        <p:nvSpPr>
          <p:cNvPr id="344" name="Shape 344"/>
          <p:cNvSpPr/>
          <p:nvPr/>
        </p:nvSpPr>
        <p:spPr>
          <a:xfrm>
            <a:off x="324000" y="1002450"/>
            <a:ext cx="8362800" cy="11823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rtl="0">
              <a:spcBef>
                <a:spcPts val="0"/>
              </a:spcBef>
              <a:buNone/>
            </a:pPr>
            <a:r>
              <a:rPr lang="en"/>
              <a:t>Chemical equilibrium</a:t>
            </a:r>
          </a:p>
        </p:txBody>
      </p:sp>
      <p:sp>
        <p:nvSpPr>
          <p:cNvPr id="350" name="Shape 350"/>
          <p:cNvSpPr txBox="1">
            <a:spLocks noGrp="1"/>
          </p:cNvSpPr>
          <p:nvPr>
            <p:ph type="body" idx="1"/>
          </p:nvPr>
        </p:nvSpPr>
        <p:spPr>
          <a:xfrm>
            <a:off x="457200" y="914400"/>
            <a:ext cx="8229600" cy="1965300"/>
          </a:xfrm>
          <a:prstGeom prst="rect">
            <a:avLst/>
          </a:prstGeom>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r>
              <a:rPr lang="en"/>
              <a:t>A reversible chemical reaction proceeds to an equilibrium point. The reaction does not stop but proceeds in both directions at equal rates so that the net amounts do not change.</a:t>
            </a:r>
          </a:p>
          <a:p>
            <a:pPr lvl="0" rtl="0">
              <a:spcBef>
                <a:spcPts val="0"/>
              </a:spcBef>
              <a:buNone/>
            </a:pPr>
            <a:endParaRPr/>
          </a:p>
          <a:p>
            <a:pPr lvl="0" rtl="0">
              <a:spcBef>
                <a:spcPts val="0"/>
              </a:spcBef>
              <a:buNone/>
            </a:pPr>
            <a:endParaRPr/>
          </a:p>
          <a:p>
            <a:pPr lvl="0" rtl="0">
              <a:spcBef>
                <a:spcPts val="0"/>
              </a:spcBef>
              <a:buNone/>
            </a:pPr>
            <a:r>
              <a:rPr lang="en"/>
              <a:t>Think of a reversible chemical reaction...</a:t>
            </a:r>
          </a:p>
        </p:txBody>
      </p:sp>
      <p:sp>
        <p:nvSpPr>
          <p:cNvPr id="351" name="Shape 351"/>
          <p:cNvSpPr/>
          <p:nvPr/>
        </p:nvSpPr>
        <p:spPr>
          <a:xfrm>
            <a:off x="390600" y="285625"/>
            <a:ext cx="8362800" cy="28332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Domine"/>
              <a:ea typeface="Domine"/>
              <a:cs typeface="Domine"/>
              <a:sym typeface="Domine"/>
            </a:endParaRPr>
          </a:p>
        </p:txBody>
      </p:sp>
      <p:sp>
        <p:nvSpPr>
          <p:cNvPr id="159" name="Shape 159"/>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CHEMICAL BONDS</a:t>
            </a:r>
            <a:r>
              <a:rPr lang="en" sz="2600" b="1" i="0" u="none" strike="noStrike" cap="none">
                <a:solidFill>
                  <a:schemeClr val="dk1"/>
                </a:solidFill>
                <a:latin typeface="Cabin"/>
                <a:ea typeface="Cabin"/>
                <a:cs typeface="Cabin"/>
                <a:sym typeface="Cabin"/>
              </a:rPr>
              <a:t> -</a:t>
            </a:r>
            <a:r>
              <a:rPr lang="en" sz="2600" b="0" i="0" u="none" strike="noStrike" cap="none">
                <a:solidFill>
                  <a:schemeClr val="dk1"/>
                </a:solidFill>
                <a:latin typeface="Cabin"/>
                <a:ea typeface="Cabin"/>
                <a:cs typeface="Cabin"/>
                <a:sym typeface="Cabin"/>
              </a:rPr>
              <a:t>Chemical bonds form between groups of atoms because most atoms become stable when they have </a:t>
            </a:r>
            <a:r>
              <a:rPr lang="en" sz="2600" b="1" i="0" u="none" strike="noStrike" cap="none">
                <a:solidFill>
                  <a:schemeClr val="dk1"/>
                </a:solidFill>
                <a:latin typeface="Cabin"/>
                <a:ea typeface="Cabin"/>
                <a:cs typeface="Cabin"/>
                <a:sym typeface="Cabin"/>
              </a:rPr>
              <a:t>eight</a:t>
            </a:r>
            <a:r>
              <a:rPr lang="en" sz="2600" b="0" i="0" u="none" strike="noStrike" cap="none">
                <a:solidFill>
                  <a:schemeClr val="dk1"/>
                </a:solidFill>
                <a:latin typeface="Cabin"/>
                <a:ea typeface="Cabin"/>
                <a:cs typeface="Cabin"/>
                <a:sym typeface="Cabin"/>
              </a:rPr>
              <a:t> electrons in the valence shell</a:t>
            </a:r>
          </a:p>
        </p:txBody>
      </p:sp>
      <p:pic>
        <p:nvPicPr>
          <p:cNvPr id="160" name="Shape 160" descr="View Image"/>
          <p:cNvPicPr preferRelativeResize="0"/>
          <p:nvPr/>
        </p:nvPicPr>
        <p:blipFill rotWithShape="1">
          <a:blip r:embed="rId3">
            <a:alphaModFix/>
          </a:blip>
          <a:srcRect/>
          <a:stretch/>
        </p:blipFill>
        <p:spPr>
          <a:xfrm>
            <a:off x="6859375" y="2165950"/>
            <a:ext cx="1885800" cy="1885800"/>
          </a:xfrm>
          <a:prstGeom prst="rect">
            <a:avLst/>
          </a:prstGeom>
          <a:noFill/>
          <a:ln>
            <a:noFill/>
          </a:ln>
        </p:spPr>
      </p:pic>
      <p:pic>
        <p:nvPicPr>
          <p:cNvPr id="161" name="Shape 161" descr="View Image"/>
          <p:cNvPicPr preferRelativeResize="0"/>
          <p:nvPr/>
        </p:nvPicPr>
        <p:blipFill rotWithShape="1">
          <a:blip r:embed="rId4">
            <a:alphaModFix/>
          </a:blip>
          <a:srcRect/>
          <a:stretch/>
        </p:blipFill>
        <p:spPr>
          <a:xfrm>
            <a:off x="324825" y="2165950"/>
            <a:ext cx="3223800" cy="2059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Domine"/>
              <a:buNone/>
            </a:pPr>
            <a:r>
              <a:rPr lang="en" sz="3200" b="0" i="0" u="sng" strike="noStrike" cap="none">
                <a:solidFill>
                  <a:schemeClr val="hlink"/>
                </a:solidFill>
                <a:latin typeface="Domine"/>
                <a:ea typeface="Domine"/>
                <a:cs typeface="Domine"/>
                <a:sym typeface="Domine"/>
                <a:hlinkClick r:id="rId3"/>
              </a:rPr>
              <a:t>Activation energy</a:t>
            </a:r>
          </a:p>
        </p:txBody>
      </p:sp>
      <p:sp>
        <p:nvSpPr>
          <p:cNvPr id="357" name="Shape 357"/>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600"/>
              </a:spcBef>
              <a:spcAft>
                <a:spcPts val="0"/>
              </a:spcAft>
              <a:buNone/>
            </a:pPr>
            <a:r>
              <a:rPr lang="en" sz="2600" b="0" i="0" u="none" strike="noStrike" cap="none">
                <a:solidFill>
                  <a:schemeClr val="dk1"/>
                </a:solidFill>
                <a:latin typeface="Cabin"/>
                <a:ea typeface="Cabin"/>
                <a:cs typeface="Cabin"/>
                <a:sym typeface="Cabin"/>
              </a:rPr>
              <a:t>A </a:t>
            </a:r>
            <a:r>
              <a:rPr lang="en" sz="2600" b="1" i="0" u="none" strike="noStrike" cap="none">
                <a:solidFill>
                  <a:schemeClr val="dk1"/>
                </a:solidFill>
                <a:latin typeface="Cabin"/>
                <a:ea typeface="Cabin"/>
                <a:cs typeface="Cabin"/>
                <a:sym typeface="Cabin"/>
              </a:rPr>
              <a:t>reactan</a:t>
            </a:r>
            <a:r>
              <a:rPr lang="en" sz="2600" b="0" i="0" u="none" strike="noStrike" cap="none">
                <a:solidFill>
                  <a:schemeClr val="dk1"/>
                </a:solidFill>
                <a:latin typeface="Cabin"/>
                <a:ea typeface="Cabin"/>
                <a:cs typeface="Cabin"/>
                <a:sym typeface="Cabin"/>
              </a:rPr>
              <a:t>t is a substance that is changed in a chemical reaction. </a:t>
            </a:r>
          </a:p>
          <a:p>
            <a:pPr marL="0" marR="0" lvl="0" indent="0" algn="l" rtl="0">
              <a:lnSpc>
                <a:spcPct val="90000"/>
              </a:lnSpc>
              <a:spcBef>
                <a:spcPts val="600"/>
              </a:spcBef>
              <a:spcAft>
                <a:spcPts val="0"/>
              </a:spcAft>
              <a:buNone/>
            </a:pPr>
            <a:r>
              <a:rPr lang="en" sz="2600" b="0" i="0" u="none" strike="noStrike" cap="none">
                <a:solidFill>
                  <a:schemeClr val="dk1"/>
                </a:solidFill>
                <a:latin typeface="Cabin"/>
                <a:ea typeface="Cabin"/>
                <a:cs typeface="Cabin"/>
                <a:sym typeface="Cabin"/>
              </a:rPr>
              <a:t>A </a:t>
            </a:r>
            <a:r>
              <a:rPr lang="en" sz="2600" b="1" i="0" u="none" strike="noStrike" cap="none">
                <a:solidFill>
                  <a:schemeClr val="dk1"/>
                </a:solidFill>
                <a:latin typeface="Cabin"/>
                <a:ea typeface="Cabin"/>
                <a:cs typeface="Cabin"/>
                <a:sym typeface="Cabin"/>
              </a:rPr>
              <a:t>product</a:t>
            </a:r>
            <a:r>
              <a:rPr lang="en" sz="2600" b="0" i="0" u="none" strike="noStrike" cap="none">
                <a:solidFill>
                  <a:schemeClr val="dk1"/>
                </a:solidFill>
                <a:latin typeface="Cabin"/>
                <a:ea typeface="Cabin"/>
                <a:cs typeface="Cabin"/>
                <a:sym typeface="Cabin"/>
              </a:rPr>
              <a:t> is a new substance that is formed. </a:t>
            </a:r>
          </a:p>
          <a:p>
            <a:pPr marL="0" marR="0" lvl="0" indent="0" algn="l" rtl="0">
              <a:lnSpc>
                <a:spcPct val="90000"/>
              </a:lnSpc>
              <a:spcBef>
                <a:spcPts val="600"/>
              </a:spcBef>
              <a:spcAft>
                <a:spcPts val="0"/>
              </a:spcAft>
              <a:buNone/>
            </a:pPr>
            <a:r>
              <a:rPr lang="en" sz="2600" b="0" i="0" u="none" strike="noStrike" cap="none">
                <a:solidFill>
                  <a:schemeClr val="dk1"/>
                </a:solidFill>
                <a:latin typeface="Cabin"/>
                <a:ea typeface="Cabin"/>
                <a:cs typeface="Cabin"/>
                <a:sym typeface="Cabin"/>
              </a:rPr>
              <a:t>The </a:t>
            </a:r>
            <a:r>
              <a:rPr lang="en" sz="2600" b="1" i="0" u="none" strike="noStrike" cap="none">
                <a:solidFill>
                  <a:schemeClr val="dk1"/>
                </a:solidFill>
                <a:latin typeface="Cabin"/>
                <a:ea typeface="Cabin"/>
                <a:cs typeface="Cabin"/>
                <a:sym typeface="Cabin"/>
              </a:rPr>
              <a:t>activation energy </a:t>
            </a:r>
            <a:r>
              <a:rPr lang="en" sz="2600" b="0" i="0" u="none" strike="noStrike" cap="none">
                <a:solidFill>
                  <a:schemeClr val="dk1"/>
                </a:solidFill>
                <a:latin typeface="Cabin"/>
                <a:ea typeface="Cabin"/>
                <a:cs typeface="Cabin"/>
                <a:sym typeface="Cabin"/>
              </a:rPr>
              <a:t>of a reaction is the minimum kinetic energy required to start a chemical reaction.  Even if enough energy is available, the product still may not form. The correct atoms must be brought together in the proper orientation. </a:t>
            </a:r>
          </a:p>
          <a:p>
            <a:pPr marL="0" marR="0" lvl="0" indent="0" algn="l" rtl="0">
              <a:spcBef>
                <a:spcPts val="0"/>
              </a:spcBef>
              <a:buSzPct val="25000"/>
              <a:buNone/>
            </a:pPr>
            <a:endParaRPr sz="2600" b="1" i="0" u="none" strike="noStrike" cap="none">
              <a:solidFill>
                <a:schemeClr val="dk1"/>
              </a:solidFill>
              <a:latin typeface="Cabin"/>
              <a:ea typeface="Cabin"/>
              <a:cs typeface="Cabin"/>
              <a:sym typeface="Cabin"/>
            </a:endParaRPr>
          </a:p>
        </p:txBody>
      </p:sp>
      <p:sp>
        <p:nvSpPr>
          <p:cNvPr id="358" name="Shape 358"/>
          <p:cNvSpPr/>
          <p:nvPr/>
        </p:nvSpPr>
        <p:spPr>
          <a:xfrm>
            <a:off x="188625" y="980900"/>
            <a:ext cx="8362800" cy="39864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Domine"/>
              <a:ea typeface="Domine"/>
              <a:cs typeface="Domine"/>
              <a:sym typeface="Domine"/>
            </a:endParaRPr>
          </a:p>
        </p:txBody>
      </p:sp>
      <p:sp>
        <p:nvSpPr>
          <p:cNvPr id="364" name="Shape 364"/>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bin"/>
              <a:ea typeface="Cabin"/>
              <a:cs typeface="Cabin"/>
              <a:sym typeface="Cabin"/>
            </a:endParaRPr>
          </a:p>
        </p:txBody>
      </p:sp>
      <p:pic>
        <p:nvPicPr>
          <p:cNvPr id="365" name="Shape 365" descr="In the Arrhenius equation, the activation energy (E) represents the minimum amount of energy … [Credits : Encyclopædia Britannica, Inc.]"/>
          <p:cNvPicPr preferRelativeResize="0"/>
          <p:nvPr/>
        </p:nvPicPr>
        <p:blipFill rotWithShape="1">
          <a:blip r:embed="rId3">
            <a:alphaModFix/>
          </a:blip>
          <a:srcRect/>
          <a:stretch/>
        </p:blipFill>
        <p:spPr>
          <a:xfrm>
            <a:off x="990600" y="685800"/>
            <a:ext cx="6210300" cy="3372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a:spcBef>
                <a:spcPts val="0"/>
              </a:spcBef>
              <a:buNone/>
            </a:pPr>
            <a:r>
              <a:rPr lang="en"/>
              <a:t>Endothermic and exothermic reactions</a:t>
            </a:r>
          </a:p>
        </p:txBody>
      </p:sp>
      <p:sp>
        <p:nvSpPr>
          <p:cNvPr id="371" name="Shape 371"/>
          <p:cNvSpPr txBox="1">
            <a:spLocks noGrp="1"/>
          </p:cNvSpPr>
          <p:nvPr>
            <p:ph type="body" idx="1"/>
          </p:nvPr>
        </p:nvSpPr>
        <p:spPr>
          <a:xfrm>
            <a:off x="457200" y="914400"/>
            <a:ext cx="8635200" cy="934200"/>
          </a:xfrm>
          <a:prstGeom prst="rect">
            <a:avLst/>
          </a:prstGeom>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a:t>Endothermic reactions absorb heat from the environment</a:t>
            </a:r>
          </a:p>
        </p:txBody>
      </p:sp>
      <p:pic>
        <p:nvPicPr>
          <p:cNvPr id="372" name="Shape 372"/>
          <p:cNvPicPr preferRelativeResize="0"/>
          <p:nvPr/>
        </p:nvPicPr>
        <p:blipFill>
          <a:blip r:embed="rId3">
            <a:alphaModFix/>
          </a:blip>
          <a:stretch>
            <a:fillRect/>
          </a:stretch>
        </p:blipFill>
        <p:spPr>
          <a:xfrm>
            <a:off x="1233925" y="1697725"/>
            <a:ext cx="3895725" cy="2827550"/>
          </a:xfrm>
          <a:prstGeom prst="rect">
            <a:avLst/>
          </a:prstGeom>
          <a:noFill/>
          <a:ln>
            <a:noFill/>
          </a:ln>
        </p:spPr>
      </p:pic>
      <p:sp>
        <p:nvSpPr>
          <p:cNvPr id="373" name="Shape 373"/>
          <p:cNvSpPr/>
          <p:nvPr/>
        </p:nvSpPr>
        <p:spPr>
          <a:xfrm>
            <a:off x="390600" y="914400"/>
            <a:ext cx="8362800" cy="6666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rtl="0">
              <a:spcBef>
                <a:spcPts val="0"/>
              </a:spcBef>
              <a:buNone/>
            </a:pPr>
            <a:r>
              <a:rPr lang="en"/>
              <a:t>Endothermic and exothermic reactions</a:t>
            </a:r>
          </a:p>
        </p:txBody>
      </p:sp>
      <p:sp>
        <p:nvSpPr>
          <p:cNvPr id="379" name="Shape 379"/>
          <p:cNvSpPr txBox="1">
            <a:spLocks noGrp="1"/>
          </p:cNvSpPr>
          <p:nvPr>
            <p:ph type="body" idx="1"/>
          </p:nvPr>
        </p:nvSpPr>
        <p:spPr>
          <a:xfrm>
            <a:off x="457200" y="914400"/>
            <a:ext cx="8635200" cy="934200"/>
          </a:xfrm>
          <a:prstGeom prst="rect">
            <a:avLst/>
          </a:prstGeom>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r>
              <a:rPr lang="en"/>
              <a:t>Exothermic reactions give heat into the environment</a:t>
            </a:r>
          </a:p>
        </p:txBody>
      </p:sp>
      <p:pic>
        <p:nvPicPr>
          <p:cNvPr id="380" name="Shape 380"/>
          <p:cNvPicPr preferRelativeResize="0"/>
          <p:nvPr/>
        </p:nvPicPr>
        <p:blipFill>
          <a:blip r:embed="rId3">
            <a:alphaModFix/>
          </a:blip>
          <a:stretch>
            <a:fillRect/>
          </a:stretch>
        </p:blipFill>
        <p:spPr>
          <a:xfrm>
            <a:off x="1875275" y="1623725"/>
            <a:ext cx="3952875" cy="2867025"/>
          </a:xfrm>
          <a:prstGeom prst="rect">
            <a:avLst/>
          </a:prstGeom>
          <a:noFill/>
          <a:ln>
            <a:noFill/>
          </a:ln>
        </p:spPr>
      </p:pic>
      <p:sp>
        <p:nvSpPr>
          <p:cNvPr id="381" name="Shape 381"/>
          <p:cNvSpPr/>
          <p:nvPr/>
        </p:nvSpPr>
        <p:spPr>
          <a:xfrm>
            <a:off x="390600" y="914400"/>
            <a:ext cx="8362800" cy="6666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457200" y="114300"/>
            <a:ext cx="8229600" cy="2061300"/>
          </a:xfrm>
          <a:prstGeom prst="rect">
            <a:avLst/>
          </a:prstGeom>
        </p:spPr>
        <p:txBody>
          <a:bodyPr wrap="square" lIns="91425" tIns="91425" rIns="91425" bIns="91425" anchor="b" anchorCtr="0">
            <a:noAutofit/>
          </a:bodyPr>
          <a:lstStyle/>
          <a:p>
            <a:pPr lvl="0">
              <a:spcBef>
                <a:spcPts val="0"/>
              </a:spcBef>
              <a:buNone/>
            </a:pPr>
            <a:r>
              <a:rPr lang="en"/>
              <a:t>Catalyst- substance that increases the rate of a reaction but is not changed or consumed with the reaction. They lower the activation energy</a:t>
            </a:r>
          </a:p>
        </p:txBody>
      </p:sp>
      <p:sp>
        <p:nvSpPr>
          <p:cNvPr id="387" name="Shape 387"/>
          <p:cNvSpPr txBox="1">
            <a:spLocks noGrp="1"/>
          </p:cNvSpPr>
          <p:nvPr>
            <p:ph type="body" idx="1"/>
          </p:nvPr>
        </p:nvSpPr>
        <p:spPr>
          <a:xfrm>
            <a:off x="457200" y="914400"/>
            <a:ext cx="8229600" cy="3703200"/>
          </a:xfrm>
          <a:prstGeom prst="rect">
            <a:avLst/>
          </a:prstGeom>
        </p:spPr>
        <p:txBody>
          <a:bodyPr wrap="square" lIns="91425" tIns="91425" rIns="91425" bIns="91425" anchor="t" anchorCtr="0">
            <a:noAutofit/>
          </a:bodyPr>
          <a:lstStyle/>
          <a:p>
            <a:pPr lvl="0">
              <a:spcBef>
                <a:spcPts val="0"/>
              </a:spcBef>
              <a:buNone/>
            </a:pPr>
            <a:endParaRPr/>
          </a:p>
        </p:txBody>
      </p:sp>
      <p:pic>
        <p:nvPicPr>
          <p:cNvPr id="388" name="Shape 388" descr="http://rds.yahoo.com/_ylt=A0WTbx9fWNVKVZcAh6yjzbkF/SIG=12qpuuch2/EXP=1255582175/**http%3A/www.biosci.ohiou.edu/introbioslab/Bios170/170_2/enzymegraph.jpg"/>
          <p:cNvPicPr preferRelativeResize="0"/>
          <p:nvPr/>
        </p:nvPicPr>
        <p:blipFill rotWithShape="1">
          <a:blip r:embed="rId3">
            <a:alphaModFix/>
          </a:blip>
          <a:srcRect/>
          <a:stretch/>
        </p:blipFill>
        <p:spPr>
          <a:xfrm>
            <a:off x="1295400" y="2114550"/>
            <a:ext cx="5153100" cy="2371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457200" y="226375"/>
            <a:ext cx="8229600" cy="1031100"/>
          </a:xfrm>
          <a:prstGeom prst="rect">
            <a:avLst/>
          </a:prstGeom>
          <a:noFill/>
          <a:ln w="9525" cap="flat" cmpd="sng">
            <a:solidFill>
              <a:srgbClr val="000000"/>
            </a:solidFill>
            <a:prstDash val="solid"/>
            <a:round/>
            <a:headEnd type="none" w="med" len="med"/>
            <a:tailEnd type="none" w="med" len="med"/>
          </a:ln>
        </p:spPr>
        <p:txBody>
          <a:bodyPr wrap="square" lIns="91425" tIns="45700" rIns="91425" bIns="45700" anchor="b" anchorCtr="0">
            <a:noAutofit/>
          </a:bodyPr>
          <a:lstStyle/>
          <a:p>
            <a:pPr marL="0" marR="0" lvl="0" indent="0" algn="ctr" rtl="0">
              <a:spcBef>
                <a:spcPts val="0"/>
              </a:spcBef>
              <a:spcAft>
                <a:spcPts val="0"/>
              </a:spcAft>
              <a:buSzPct val="25000"/>
              <a:buNone/>
            </a:pPr>
            <a:r>
              <a:rPr lang="en" sz="2600" b="1">
                <a:solidFill>
                  <a:schemeClr val="dk1"/>
                </a:solidFill>
                <a:latin typeface="Cabin"/>
                <a:ea typeface="Cabin"/>
                <a:cs typeface="Cabin"/>
                <a:sym typeface="Cabin"/>
              </a:rPr>
              <a:t>Enzymes act as biological catalysts. Enzymes are proteins that do something</a:t>
            </a:r>
          </a:p>
        </p:txBody>
      </p:sp>
      <p:sp>
        <p:nvSpPr>
          <p:cNvPr id="394" name="Shape 394"/>
          <p:cNvSpPr txBox="1">
            <a:spLocks noGrp="1"/>
          </p:cNvSpPr>
          <p:nvPr>
            <p:ph type="body" idx="1"/>
          </p:nvPr>
        </p:nvSpPr>
        <p:spPr>
          <a:xfrm>
            <a:off x="457200" y="1257575"/>
            <a:ext cx="8229600" cy="33597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 By assisting in necessary biochemical reactions, enzymes help organisms maintain homeostasis. </a:t>
            </a:r>
          </a:p>
          <a:p>
            <a:pPr marL="0" marR="0" lvl="0" indent="0" algn="l" rtl="0">
              <a:spcBef>
                <a:spcPts val="0"/>
              </a:spcBef>
              <a:buSzPct val="25000"/>
              <a:buNone/>
            </a:pPr>
            <a:endParaRPr sz="2600" b="1" i="0" u="none" strike="noStrike" cap="none">
              <a:solidFill>
                <a:schemeClr val="dk1"/>
              </a:solidFill>
              <a:latin typeface="Cabin"/>
              <a:ea typeface="Cabin"/>
              <a:cs typeface="Cabin"/>
              <a:sym typeface="Cabin"/>
            </a:endParaRPr>
          </a:p>
        </p:txBody>
      </p:sp>
      <p:pic>
        <p:nvPicPr>
          <p:cNvPr id="395" name="Shape 395" descr="View Image"/>
          <p:cNvPicPr preferRelativeResize="0"/>
          <p:nvPr/>
        </p:nvPicPr>
        <p:blipFill rotWithShape="1">
          <a:blip r:embed="rId3">
            <a:alphaModFix/>
          </a:blip>
          <a:srcRect/>
          <a:stretch/>
        </p:blipFill>
        <p:spPr>
          <a:xfrm>
            <a:off x="266325" y="2472400"/>
            <a:ext cx="4057800" cy="1314600"/>
          </a:xfrm>
          <a:prstGeom prst="rect">
            <a:avLst/>
          </a:prstGeom>
          <a:noFill/>
          <a:ln>
            <a:noFill/>
          </a:ln>
        </p:spPr>
      </p:pic>
      <p:pic>
        <p:nvPicPr>
          <p:cNvPr id="396" name="Shape 396" descr="http://rds.yahoo.com/_ylt=A0WTb_0.VtVKqQcAAbijzbkF/SIG=12f6eq5v3/EXP=1255581630/**http%3A/bio.winona.edu/bates/Bio241/images/figure-06-15c.jpg"/>
          <p:cNvPicPr preferRelativeResize="0"/>
          <p:nvPr/>
        </p:nvPicPr>
        <p:blipFill rotWithShape="1">
          <a:blip r:embed="rId4">
            <a:alphaModFix/>
          </a:blip>
          <a:srcRect/>
          <a:stretch/>
        </p:blipFill>
        <p:spPr>
          <a:xfrm>
            <a:off x="4495800" y="3143250"/>
            <a:ext cx="4156200" cy="1657200"/>
          </a:xfrm>
          <a:prstGeom prst="rect">
            <a:avLst/>
          </a:prstGeom>
          <a:noFill/>
          <a:ln>
            <a:noFill/>
          </a:ln>
        </p:spPr>
      </p:pic>
      <p:sp>
        <p:nvSpPr>
          <p:cNvPr id="397" name="Shape 397"/>
          <p:cNvSpPr/>
          <p:nvPr/>
        </p:nvSpPr>
        <p:spPr>
          <a:xfrm>
            <a:off x="266325" y="326975"/>
            <a:ext cx="8362800" cy="10311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Domine"/>
              <a:buNone/>
            </a:pPr>
            <a:r>
              <a:rPr lang="en" sz="3200" b="0" i="0" u="sng" strike="noStrike" cap="none">
                <a:solidFill>
                  <a:schemeClr val="hlink"/>
                </a:solidFill>
                <a:latin typeface="Domine"/>
                <a:ea typeface="Domine"/>
                <a:cs typeface="Domine"/>
                <a:sym typeface="Domine"/>
                <a:hlinkClick r:id="rId3"/>
              </a:rPr>
              <a:t>Enzymes</a:t>
            </a:r>
            <a:r>
              <a:rPr lang="en" sz="3200" b="0" i="0" u="none" strike="noStrike" cap="none">
                <a:solidFill>
                  <a:schemeClr val="dk2"/>
                </a:solidFill>
                <a:latin typeface="Domine"/>
                <a:ea typeface="Domine"/>
                <a:cs typeface="Domine"/>
                <a:sym typeface="Domine"/>
              </a:rPr>
              <a:t> </a:t>
            </a:r>
          </a:p>
        </p:txBody>
      </p:sp>
      <p:sp>
        <p:nvSpPr>
          <p:cNvPr id="403" name="Shape 403"/>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In living things, chemical reactions occur between large, complex biomolecules. Many of these reactions require large activation energies. </a:t>
            </a:r>
          </a:p>
          <a:p>
            <a:pPr marL="0" marR="0" lvl="0" indent="0" algn="l" rtl="0">
              <a:spcBef>
                <a:spcPts val="0"/>
              </a:spcBef>
              <a:buSzPct val="25000"/>
              <a:buNone/>
            </a:pPr>
            <a:endParaRPr sz="2600" b="1" i="0" u="none" strike="noStrike" cap="none">
              <a:solidFill>
                <a:schemeClr val="dk1"/>
              </a:solidFill>
              <a:latin typeface="Cabin"/>
              <a:ea typeface="Cabin"/>
              <a:cs typeface="Cabin"/>
              <a:sym typeface="Cabin"/>
            </a:endParaRPr>
          </a:p>
        </p:txBody>
      </p:sp>
      <p:pic>
        <p:nvPicPr>
          <p:cNvPr id="404" name="Shape 404" descr="http://rds.yahoo.com/_ylt=A0WTbx9fWNVKVZcAh6yjzbkF/SIG=12qpuuch2/EXP=1255582175/**http%3A/www.biosci.ohiou.edu/introbioslab/Bios170/170_2/enzymegraph.jpg"/>
          <p:cNvPicPr preferRelativeResize="0"/>
          <p:nvPr/>
        </p:nvPicPr>
        <p:blipFill rotWithShape="1">
          <a:blip r:embed="rId4">
            <a:alphaModFix/>
          </a:blip>
          <a:srcRect/>
          <a:stretch/>
        </p:blipFill>
        <p:spPr>
          <a:xfrm>
            <a:off x="1295400" y="2114550"/>
            <a:ext cx="5153100" cy="2371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Domine"/>
              <a:ea typeface="Domine"/>
              <a:cs typeface="Domine"/>
              <a:sym typeface="Domine"/>
            </a:endParaRPr>
          </a:p>
        </p:txBody>
      </p:sp>
      <p:sp>
        <p:nvSpPr>
          <p:cNvPr id="410" name="Shape 410"/>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An enzyme is a molecule that increases the speed of biochemical reactions.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Enzymes hold molecules close together and in the correct orientation. An enzyme lowers the activation energy of a reaction.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Each enzyme has an active site, the region where the reaction takes place.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 </a:t>
            </a:r>
          </a:p>
          <a:p>
            <a:pPr marL="0" marR="0" lvl="0" indent="0" algn="l" rtl="0">
              <a:spcBef>
                <a:spcPts val="0"/>
              </a:spcBef>
              <a:buSzPct val="25000"/>
              <a:buNone/>
            </a:pPr>
            <a:endParaRPr sz="2600" b="0" i="0" u="none" strike="noStrike" cap="none">
              <a:solidFill>
                <a:schemeClr val="dk1"/>
              </a:solidFill>
              <a:latin typeface="Cabin"/>
              <a:ea typeface="Cabin"/>
              <a:cs typeface="Cabin"/>
              <a:sym typeface="Cabin"/>
            </a:endParaRPr>
          </a:p>
        </p:txBody>
      </p:sp>
      <p:sp>
        <p:nvSpPr>
          <p:cNvPr id="411" name="Shape 411"/>
          <p:cNvSpPr/>
          <p:nvPr/>
        </p:nvSpPr>
        <p:spPr>
          <a:xfrm>
            <a:off x="324000" y="1782125"/>
            <a:ext cx="8362800" cy="24936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Shape 416" descr="http://rds.yahoo.com/_ylt=A0WTb_yJWNVKWCIAGNqjzbkF/SIG=12kv87ikb/EXP=1255582217/**http%3A/lhs.lps.org/staff/sputnam/Biology/U4Metabolism/enzyme.gif"/>
          <p:cNvPicPr preferRelativeResize="0"/>
          <p:nvPr/>
        </p:nvPicPr>
        <p:blipFill rotWithShape="1">
          <a:blip r:embed="rId3">
            <a:alphaModFix/>
          </a:blip>
          <a:srcRect/>
          <a:stretch/>
        </p:blipFill>
        <p:spPr>
          <a:xfrm>
            <a:off x="381000" y="685800"/>
            <a:ext cx="8304300" cy="3029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Domine"/>
              <a:ea typeface="Domine"/>
              <a:cs typeface="Domine"/>
              <a:sym typeface="Domine"/>
            </a:endParaRPr>
          </a:p>
        </p:txBody>
      </p:sp>
      <p:sp>
        <p:nvSpPr>
          <p:cNvPr id="422" name="Shape 422"/>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The shape of the active site determines which reactants, or substrates, will bind to it. Each different enzyme acts only on specific substrates.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Binding of the substrates causes the enzyme’s shape to change. This change causes some bonds in the substrates to break and new bonds to form.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Most enzymes need a certain range of temperatures and pH. </a:t>
            </a:r>
          </a:p>
          <a:p>
            <a:pPr marL="0" marR="0" lvl="0" indent="0" algn="l" rtl="0">
              <a:spcBef>
                <a:spcPts val="0"/>
              </a:spcBef>
              <a:buSzPct val="25000"/>
              <a:buNone/>
            </a:pPr>
            <a:endParaRPr sz="2600" b="1" i="0" u="none" strike="noStrike" cap="none">
              <a:solidFill>
                <a:schemeClr val="dk1"/>
              </a:solidFill>
              <a:latin typeface="Cabin"/>
              <a:ea typeface="Cabin"/>
              <a:cs typeface="Cabin"/>
              <a:sym typeface="Cabin"/>
            </a:endParaRPr>
          </a:p>
        </p:txBody>
      </p:sp>
      <p:pic>
        <p:nvPicPr>
          <p:cNvPr id="423" name="Shape 423" descr="http://users.rcn.com/jkimball.ma.ultranet/BiologyPages/M/MolecularEnergies.gif"/>
          <p:cNvPicPr preferRelativeResize="0"/>
          <p:nvPr/>
        </p:nvPicPr>
        <p:blipFill rotWithShape="1">
          <a:blip r:embed="rId3">
            <a:alphaModFix/>
          </a:blip>
          <a:srcRect/>
          <a:stretch/>
        </p:blipFill>
        <p:spPr>
          <a:xfrm>
            <a:off x="3886200" y="3143250"/>
            <a:ext cx="3200400" cy="1821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Domine"/>
              <a:ea typeface="Domine"/>
              <a:cs typeface="Domine"/>
              <a:sym typeface="Domine"/>
            </a:endParaRPr>
          </a:p>
        </p:txBody>
      </p:sp>
      <p:sp>
        <p:nvSpPr>
          <p:cNvPr id="167" name="Shape 167"/>
          <p:cNvSpPr txBox="1">
            <a:spLocks noGrp="1"/>
          </p:cNvSpPr>
          <p:nvPr>
            <p:ph type="body" idx="1"/>
          </p:nvPr>
        </p:nvSpPr>
        <p:spPr>
          <a:xfrm>
            <a:off x="457200" y="914400"/>
            <a:ext cx="8229600" cy="3682500"/>
          </a:xfrm>
          <a:prstGeom prst="rect">
            <a:avLst/>
          </a:prstGeom>
          <a:noFill/>
          <a:ln>
            <a:noFill/>
          </a:ln>
        </p:spPr>
        <p:txBody>
          <a:bodyPr wrap="square" lIns="91425" tIns="45700" rIns="91425" bIns="45700" anchor="t" anchorCtr="0">
            <a:noAutofit/>
          </a:bodyPr>
          <a:lstStyle/>
          <a:p>
            <a:pPr marL="273050" marR="0" lvl="0" indent="-273050" algn="l" rtl="0">
              <a:spcBef>
                <a:spcPts val="0"/>
              </a:spcBef>
              <a:spcAft>
                <a:spcPts val="0"/>
              </a:spcAft>
              <a:buClr>
                <a:schemeClr val="accent1"/>
              </a:buClr>
              <a:buSzPct val="76000"/>
              <a:buFont typeface="Noto Symbol"/>
              <a:buNone/>
            </a:pPr>
            <a:endParaRPr sz="2600" b="0" i="0" u="none" strike="noStrike" cap="none">
              <a:solidFill>
                <a:schemeClr val="dk1"/>
              </a:solidFill>
              <a:latin typeface="Cabin"/>
              <a:ea typeface="Cabin"/>
              <a:cs typeface="Cabin"/>
              <a:sym typeface="Cabin"/>
            </a:endParaRPr>
          </a:p>
        </p:txBody>
      </p:sp>
      <p:pic>
        <p:nvPicPr>
          <p:cNvPr id="168" name="Shape 168" descr="th?id=I"/>
          <p:cNvPicPr preferRelativeResize="0"/>
          <p:nvPr/>
        </p:nvPicPr>
        <p:blipFill rotWithShape="1">
          <a:blip r:embed="rId3">
            <a:alphaModFix/>
          </a:blip>
          <a:srcRect/>
          <a:stretch/>
        </p:blipFill>
        <p:spPr>
          <a:xfrm>
            <a:off x="914400" y="514350"/>
            <a:ext cx="7696200" cy="3586200"/>
          </a:xfrm>
          <a:prstGeom prst="rect">
            <a:avLst/>
          </a:prstGeom>
          <a:noFill/>
          <a:ln>
            <a:noFill/>
          </a:ln>
        </p:spPr>
      </p:pic>
      <p:pic>
        <p:nvPicPr>
          <p:cNvPr id="169" name="Shape 169" descr="periodic%20table"/>
          <p:cNvPicPr preferRelativeResize="0"/>
          <p:nvPr/>
        </p:nvPicPr>
        <p:blipFill rotWithShape="1">
          <a:blip r:embed="rId4">
            <a:alphaModFix/>
          </a:blip>
          <a:srcRect/>
          <a:stretch/>
        </p:blipFill>
        <p:spPr>
          <a:xfrm>
            <a:off x="533400" y="285750"/>
            <a:ext cx="8305800" cy="4672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Domine"/>
              <a:ea typeface="Domine"/>
              <a:cs typeface="Domine"/>
              <a:sym typeface="Domine"/>
            </a:endParaRPr>
          </a:p>
        </p:txBody>
      </p:sp>
      <p:sp>
        <p:nvSpPr>
          <p:cNvPr id="429" name="Shape 429"/>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bin"/>
              <a:ea typeface="Cabin"/>
              <a:cs typeface="Cabin"/>
              <a:sym typeface="Cabin"/>
            </a:endParaRPr>
          </a:p>
        </p:txBody>
      </p:sp>
      <p:pic>
        <p:nvPicPr>
          <p:cNvPr id="430" name="Shape 430" descr="http://rds.yahoo.com/_ylt=A0WTb_3iWNVKyQ4AB8yjzbkF/SIG=124gjsitk/EXP=1255582306/**http%3A/www.hcc.uce.ac.uk/physiology/enzyme02.gif"/>
          <p:cNvPicPr preferRelativeResize="0"/>
          <p:nvPr/>
        </p:nvPicPr>
        <p:blipFill rotWithShape="1">
          <a:blip r:embed="rId3">
            <a:alphaModFix/>
          </a:blip>
          <a:srcRect/>
          <a:stretch/>
        </p:blipFill>
        <p:spPr>
          <a:xfrm>
            <a:off x="381000" y="285750"/>
            <a:ext cx="8326500" cy="43887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36" name="Shape 436"/>
          <p:cNvSpPr txBox="1">
            <a:spLocks noGrp="1"/>
          </p:cNvSpPr>
          <p:nvPr>
            <p:ph type="body" idx="1"/>
          </p:nvPr>
        </p:nvSpPr>
        <p:spPr>
          <a:xfrm>
            <a:off x="311700" y="548825"/>
            <a:ext cx="8520600" cy="3416400"/>
          </a:xfrm>
          <a:prstGeom prst="rect">
            <a:avLst/>
          </a:prstGeom>
        </p:spPr>
        <p:txBody>
          <a:bodyPr wrap="square" lIns="91425" tIns="91425" rIns="91425" bIns="91425" anchor="t" anchorCtr="0">
            <a:noAutofit/>
          </a:bodyPr>
          <a:lstStyle/>
          <a:p>
            <a:pPr lvl="0">
              <a:spcBef>
                <a:spcPts val="0"/>
              </a:spcBef>
              <a:buNone/>
            </a:pPr>
            <a:r>
              <a:rPr lang="en" sz="3000"/>
              <a:t>Enzymes are like a lock and key. This model is true in many areas of biology.</a:t>
            </a:r>
          </a:p>
          <a:p>
            <a:pPr lvl="0">
              <a:spcBef>
                <a:spcPts val="0"/>
              </a:spcBef>
              <a:buNone/>
            </a:pPr>
            <a:r>
              <a:rPr lang="en" sz="3000"/>
              <a:t>This prevents haphazard reactions.</a:t>
            </a:r>
          </a:p>
          <a:p>
            <a:pPr lvl="0">
              <a:spcBef>
                <a:spcPts val="0"/>
              </a:spcBef>
              <a:buNone/>
            </a:pPr>
            <a:r>
              <a:rPr lang="en" sz="3000"/>
              <a:t>When a substrate fits into the active site, the enzyme molds around it to tighten the fit. This is called the induced fit model (think of sticking your finger into a chinese finger lock)</a:t>
            </a:r>
          </a:p>
        </p:txBody>
      </p:sp>
      <p:sp>
        <p:nvSpPr>
          <p:cNvPr id="437" name="Shape 437"/>
          <p:cNvSpPr/>
          <p:nvPr/>
        </p:nvSpPr>
        <p:spPr>
          <a:xfrm>
            <a:off x="232800" y="548825"/>
            <a:ext cx="8520600" cy="21048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43" name="Shape 443"/>
          <p:cNvSpPr txBox="1">
            <a:spLocks noGrp="1"/>
          </p:cNvSpPr>
          <p:nvPr>
            <p:ph type="body" idx="1"/>
          </p:nvPr>
        </p:nvSpPr>
        <p:spPr>
          <a:xfrm>
            <a:off x="311700" y="364700"/>
            <a:ext cx="8520600" cy="4204200"/>
          </a:xfrm>
          <a:prstGeom prst="rect">
            <a:avLst/>
          </a:prstGeom>
        </p:spPr>
        <p:txBody>
          <a:bodyPr wrap="square" lIns="91425" tIns="91425" rIns="91425" bIns="91425" anchor="t" anchorCtr="0">
            <a:noAutofit/>
          </a:bodyPr>
          <a:lstStyle/>
          <a:p>
            <a:pPr lvl="0">
              <a:spcBef>
                <a:spcPts val="0"/>
              </a:spcBef>
              <a:buNone/>
            </a:pPr>
            <a:r>
              <a:rPr lang="en" sz="3000"/>
              <a:t>Because enzymes are proteins, they work best in a certain temperature and pH range. </a:t>
            </a:r>
          </a:p>
          <a:p>
            <a:pPr lvl="0">
              <a:spcBef>
                <a:spcPts val="0"/>
              </a:spcBef>
              <a:buNone/>
            </a:pPr>
            <a:r>
              <a:rPr lang="en" sz="3000"/>
              <a:t>Changes in temperature and pH can decrease the effectiveness of the enzyme because it becomes denatured (the hydrogen bonds are no longer holding it into it “lock” shape</a:t>
            </a:r>
          </a:p>
        </p:txBody>
      </p:sp>
      <p:sp>
        <p:nvSpPr>
          <p:cNvPr id="444" name="Shape 444"/>
          <p:cNvSpPr/>
          <p:nvPr/>
        </p:nvSpPr>
        <p:spPr>
          <a:xfrm>
            <a:off x="232800" y="238950"/>
            <a:ext cx="8520600" cy="13419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45" name="Shape 445"/>
          <p:cNvSpPr/>
          <p:nvPr/>
        </p:nvSpPr>
        <p:spPr>
          <a:xfrm>
            <a:off x="311700" y="1773175"/>
            <a:ext cx="8642400" cy="22008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Catalase experiment</a:t>
            </a:r>
          </a:p>
        </p:txBody>
      </p:sp>
      <p:sp>
        <p:nvSpPr>
          <p:cNvPr id="451" name="Shape 451"/>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
        <p:nvSpPr>
          <p:cNvPr id="452" name="Shape 452" descr="Students describe how an enzyme works in both cold water and warm water. You can see a clear reaction in both instances, but much more bubbling in the warm test tube. Accompanying lab is found at www.biologycorner.com" title="Reaction of Catalase and Hydrogen Peroxide">
            <a:hlinkClick r:id="rId3"/>
          </p:cNvPr>
          <p:cNvSpPr/>
          <p:nvPr/>
        </p:nvSpPr>
        <p:spPr>
          <a:xfrm>
            <a:off x="2286000" y="1309975"/>
            <a:ext cx="4572000" cy="3429000"/>
          </a:xfrm>
          <a:prstGeom prst="rect">
            <a:avLst/>
          </a:prstGeom>
          <a:blipFill>
            <a:blip r:embed="rId4">
              <a:alphaModFix/>
            </a:blip>
            <a:stretch>
              <a:fillRect/>
            </a:stretch>
          </a:blipFill>
          <a:ln>
            <a:noFill/>
          </a:ln>
        </p:spPr>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Unit 2.2</a:t>
            </a:r>
          </a:p>
        </p:txBody>
      </p:sp>
      <p:sp>
        <p:nvSpPr>
          <p:cNvPr id="458" name="Shape 45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n"/>
              <a:t>Exploration 1- Properties of carbon</a:t>
            </a:r>
          </a:p>
          <a:p>
            <a:pPr lvl="0">
              <a:spcBef>
                <a:spcPts val="0"/>
              </a:spcBef>
              <a:buNone/>
            </a:pPr>
            <a:r>
              <a:rPr lang="en"/>
              <a:t>Eplortaion 2- Structure and function of carbon based molecules</a:t>
            </a:r>
          </a:p>
          <a:p>
            <a:pPr lvl="0">
              <a:spcBef>
                <a:spcPts val="0"/>
              </a:spcBef>
              <a:buNone/>
            </a:pPr>
            <a:r>
              <a:rPr lang="en"/>
              <a:t>Exploration 3- chemical energy</a:t>
            </a:r>
          </a:p>
          <a:p>
            <a:pPr lvl="0">
              <a:spcBef>
                <a:spcPts val="0"/>
              </a:spcBef>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64" name="Shape 464"/>
          <p:cNvSpPr txBox="1">
            <a:spLocks noGrp="1"/>
          </p:cNvSpPr>
          <p:nvPr>
            <p:ph type="body" idx="1"/>
          </p:nvPr>
        </p:nvSpPr>
        <p:spPr>
          <a:xfrm>
            <a:off x="311700" y="1152475"/>
            <a:ext cx="8520600" cy="3689100"/>
          </a:xfrm>
          <a:prstGeom prst="rect">
            <a:avLst/>
          </a:prstGeom>
        </p:spPr>
        <p:txBody>
          <a:bodyPr wrap="square" lIns="91425" tIns="91425" rIns="91425" bIns="91425" anchor="t" anchorCtr="0">
            <a:noAutofit/>
          </a:bodyPr>
          <a:lstStyle/>
          <a:p>
            <a:pPr marL="787400" lvl="0" indent="-228600" rtl="0">
              <a:spcBef>
                <a:spcPts val="800"/>
              </a:spcBef>
              <a:spcAft>
                <a:spcPts val="0"/>
              </a:spcAft>
              <a:buClr>
                <a:srgbClr val="000000"/>
              </a:buClr>
              <a:buSzPct val="100000"/>
              <a:buFont typeface="Source Sans Pro"/>
              <a:buNone/>
            </a:pPr>
            <a:r>
              <a:rPr lang="en" sz="2400">
                <a:solidFill>
                  <a:srgbClr val="000000"/>
                </a:solidFill>
                <a:latin typeface="Source Sans Pro"/>
                <a:ea typeface="Source Sans Pro"/>
                <a:cs typeface="Source Sans Pro"/>
                <a:sym typeface="Source Sans Pro"/>
              </a:rPr>
              <a:t>polymer</a:t>
            </a:r>
          </a:p>
          <a:p>
            <a:pPr marL="787400" lvl="0" indent="-228600" rtl="0">
              <a:spcBef>
                <a:spcPts val="0"/>
              </a:spcBef>
              <a:spcAft>
                <a:spcPts val="0"/>
              </a:spcAft>
              <a:buClr>
                <a:srgbClr val="000000"/>
              </a:buClr>
              <a:buSzPct val="100000"/>
              <a:buFont typeface="Source Sans Pro"/>
              <a:buNone/>
            </a:pPr>
            <a:r>
              <a:rPr lang="en" sz="2400">
                <a:solidFill>
                  <a:srgbClr val="000000"/>
                </a:solidFill>
                <a:latin typeface="Source Sans Pro"/>
                <a:ea typeface="Source Sans Pro"/>
                <a:cs typeface="Source Sans Pro"/>
                <a:sym typeface="Source Sans Pro"/>
              </a:rPr>
              <a:t>hydrocarbon</a:t>
            </a:r>
          </a:p>
          <a:p>
            <a:pPr marL="787400" lvl="0" indent="-228600" rtl="0">
              <a:spcBef>
                <a:spcPts val="0"/>
              </a:spcBef>
              <a:spcAft>
                <a:spcPts val="0"/>
              </a:spcAft>
              <a:buClr>
                <a:srgbClr val="000000"/>
              </a:buClr>
              <a:buSzPct val="100000"/>
              <a:buFont typeface="Source Sans Pro"/>
              <a:buNone/>
            </a:pPr>
            <a:r>
              <a:rPr lang="en" sz="2400">
                <a:solidFill>
                  <a:srgbClr val="000000"/>
                </a:solidFill>
                <a:latin typeface="Source Sans Pro"/>
                <a:ea typeface="Source Sans Pro"/>
                <a:cs typeface="Source Sans Pro"/>
                <a:sym typeface="Source Sans Pro"/>
              </a:rPr>
              <a:t>carbohydrate</a:t>
            </a:r>
          </a:p>
          <a:p>
            <a:pPr marL="787400" lvl="0" indent="-228600" rtl="0">
              <a:spcBef>
                <a:spcPts val="0"/>
              </a:spcBef>
              <a:spcAft>
                <a:spcPts val="0"/>
              </a:spcAft>
              <a:buClr>
                <a:srgbClr val="000000"/>
              </a:buClr>
              <a:buSzPct val="100000"/>
              <a:buFont typeface="Source Sans Pro"/>
              <a:buNone/>
            </a:pPr>
            <a:r>
              <a:rPr lang="en" sz="2400">
                <a:solidFill>
                  <a:srgbClr val="000000"/>
                </a:solidFill>
                <a:latin typeface="Source Sans Pro"/>
                <a:ea typeface="Source Sans Pro"/>
                <a:cs typeface="Source Sans Pro"/>
                <a:sym typeface="Source Sans Pro"/>
              </a:rPr>
              <a:t>phospholipid</a:t>
            </a:r>
          </a:p>
          <a:p>
            <a:pPr marL="787400" lvl="0" indent="-228600" rtl="0">
              <a:spcBef>
                <a:spcPts val="0"/>
              </a:spcBef>
              <a:spcAft>
                <a:spcPts val="0"/>
              </a:spcAft>
              <a:buClr>
                <a:srgbClr val="000000"/>
              </a:buClr>
              <a:buSzPct val="100000"/>
              <a:buFont typeface="Source Sans Pro"/>
              <a:buNone/>
            </a:pPr>
            <a:r>
              <a:rPr lang="en" sz="2400">
                <a:solidFill>
                  <a:srgbClr val="000000"/>
                </a:solidFill>
                <a:latin typeface="Source Sans Pro"/>
                <a:ea typeface="Source Sans Pro"/>
                <a:cs typeface="Source Sans Pro"/>
                <a:sym typeface="Source Sans Pro"/>
              </a:rPr>
              <a:t>protein</a:t>
            </a:r>
          </a:p>
          <a:p>
            <a:pPr marL="787400" lvl="0" indent="-228600" rtl="0">
              <a:spcBef>
                <a:spcPts val="0"/>
              </a:spcBef>
              <a:spcAft>
                <a:spcPts val="0"/>
              </a:spcAft>
              <a:buClr>
                <a:srgbClr val="000000"/>
              </a:buClr>
              <a:buSzPct val="100000"/>
              <a:buFont typeface="Source Sans Pro"/>
              <a:buNone/>
            </a:pPr>
            <a:r>
              <a:rPr lang="en" sz="2400">
                <a:solidFill>
                  <a:srgbClr val="000000"/>
                </a:solidFill>
                <a:latin typeface="Source Sans Pro"/>
                <a:ea typeface="Source Sans Pro"/>
                <a:cs typeface="Source Sans Pro"/>
                <a:sym typeface="Source Sans Pro"/>
              </a:rPr>
              <a:t>amino acid</a:t>
            </a:r>
          </a:p>
          <a:p>
            <a:pPr marL="787400" lvl="0" indent="-228600" rtl="0">
              <a:spcBef>
                <a:spcPts val="0"/>
              </a:spcBef>
              <a:spcAft>
                <a:spcPts val="0"/>
              </a:spcAft>
              <a:buClr>
                <a:srgbClr val="000000"/>
              </a:buClr>
              <a:buSzPct val="100000"/>
              <a:buFont typeface="Source Sans Pro"/>
              <a:buNone/>
            </a:pPr>
            <a:r>
              <a:rPr lang="en" sz="2400">
                <a:solidFill>
                  <a:srgbClr val="000000"/>
                </a:solidFill>
                <a:latin typeface="Source Sans Pro"/>
                <a:ea typeface="Source Sans Pro"/>
                <a:cs typeface="Source Sans Pro"/>
                <a:sym typeface="Source Sans Pro"/>
              </a:rPr>
              <a:t>ATP</a:t>
            </a:r>
          </a:p>
          <a:p>
            <a:pPr marL="787400" lvl="0" indent="-228600" rtl="0">
              <a:spcBef>
                <a:spcPts val="0"/>
              </a:spcBef>
              <a:spcAft>
                <a:spcPts val="0"/>
              </a:spcAft>
              <a:buClr>
                <a:srgbClr val="000000"/>
              </a:buClr>
              <a:buSzPct val="100000"/>
              <a:buFont typeface="Source Sans Pro"/>
              <a:buNone/>
            </a:pPr>
            <a:r>
              <a:rPr lang="en" sz="2400">
                <a:solidFill>
                  <a:srgbClr val="000000"/>
                </a:solidFill>
                <a:latin typeface="Source Sans Pro"/>
                <a:ea typeface="Source Sans Pro"/>
                <a:cs typeface="Source Sans Pro"/>
                <a:sym typeface="Source Sans Pro"/>
              </a:rPr>
              <a:t>cell membrane</a:t>
            </a:r>
          </a:p>
          <a:p>
            <a:pPr lvl="0">
              <a:spcBef>
                <a:spcPts val="0"/>
              </a:spcBef>
              <a:buNone/>
            </a:pPr>
            <a:endParaRPr>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Types of Carbon Macromolecules</a:t>
            </a:r>
          </a:p>
        </p:txBody>
      </p:sp>
      <p:sp>
        <p:nvSpPr>
          <p:cNvPr id="470" name="Shape 47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471" name="Shape 471"/>
          <p:cNvPicPr preferRelativeResize="0"/>
          <p:nvPr/>
        </p:nvPicPr>
        <p:blipFill>
          <a:blip r:embed="rId3">
            <a:alphaModFix/>
          </a:blip>
          <a:stretch>
            <a:fillRect/>
          </a:stretch>
        </p:blipFill>
        <p:spPr>
          <a:xfrm>
            <a:off x="311700" y="1221325"/>
            <a:ext cx="3142450" cy="1453300"/>
          </a:xfrm>
          <a:prstGeom prst="rect">
            <a:avLst/>
          </a:prstGeom>
          <a:noFill/>
          <a:ln>
            <a:noFill/>
          </a:ln>
        </p:spPr>
      </p:pic>
      <p:pic>
        <p:nvPicPr>
          <p:cNvPr id="472" name="Shape 472"/>
          <p:cNvPicPr preferRelativeResize="0"/>
          <p:nvPr/>
        </p:nvPicPr>
        <p:blipFill>
          <a:blip r:embed="rId4">
            <a:alphaModFix/>
          </a:blip>
          <a:stretch>
            <a:fillRect/>
          </a:stretch>
        </p:blipFill>
        <p:spPr>
          <a:xfrm>
            <a:off x="932100" y="2453775"/>
            <a:ext cx="2943225" cy="2228850"/>
          </a:xfrm>
          <a:prstGeom prst="rect">
            <a:avLst/>
          </a:prstGeom>
          <a:noFill/>
          <a:ln>
            <a:noFill/>
          </a:ln>
        </p:spPr>
      </p:pic>
      <p:pic>
        <p:nvPicPr>
          <p:cNvPr id="473" name="Shape 473"/>
          <p:cNvPicPr preferRelativeResize="0"/>
          <p:nvPr/>
        </p:nvPicPr>
        <p:blipFill>
          <a:blip r:embed="rId5">
            <a:alphaModFix/>
          </a:blip>
          <a:stretch>
            <a:fillRect/>
          </a:stretch>
        </p:blipFill>
        <p:spPr>
          <a:xfrm>
            <a:off x="5421650" y="1436688"/>
            <a:ext cx="2362200" cy="2847975"/>
          </a:xfrm>
          <a:prstGeom prst="rect">
            <a:avLst/>
          </a:prstGeom>
          <a:noFill/>
          <a:ln>
            <a:noFill/>
          </a:ln>
        </p:spPr>
      </p:pic>
      <p:sp>
        <p:nvSpPr>
          <p:cNvPr id="474" name="Shape 474"/>
          <p:cNvSpPr txBox="1"/>
          <p:nvPr/>
        </p:nvSpPr>
        <p:spPr>
          <a:xfrm>
            <a:off x="389875" y="1068950"/>
            <a:ext cx="1509000" cy="477900"/>
          </a:xfrm>
          <a:prstGeom prst="rect">
            <a:avLst/>
          </a:prstGeom>
          <a:solidFill>
            <a:srgbClr val="FF0000"/>
          </a:solidFill>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a:t>Straight chain</a:t>
            </a:r>
          </a:p>
        </p:txBody>
      </p:sp>
      <p:sp>
        <p:nvSpPr>
          <p:cNvPr id="475" name="Shape 475"/>
          <p:cNvSpPr txBox="1"/>
          <p:nvPr/>
        </p:nvSpPr>
        <p:spPr>
          <a:xfrm>
            <a:off x="465325" y="2674625"/>
            <a:ext cx="1848600" cy="477900"/>
          </a:xfrm>
          <a:prstGeom prst="rect">
            <a:avLst/>
          </a:prstGeom>
          <a:solidFill>
            <a:srgbClr val="FF0000"/>
          </a:solidFill>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a:t>Branched chain</a:t>
            </a:r>
          </a:p>
        </p:txBody>
      </p:sp>
      <p:sp>
        <p:nvSpPr>
          <p:cNvPr id="476" name="Shape 476"/>
          <p:cNvSpPr txBox="1"/>
          <p:nvPr/>
        </p:nvSpPr>
        <p:spPr>
          <a:xfrm>
            <a:off x="6578675" y="1361250"/>
            <a:ext cx="1848600" cy="477900"/>
          </a:xfrm>
          <a:prstGeom prst="rect">
            <a:avLst/>
          </a:prstGeom>
          <a:solidFill>
            <a:srgbClr val="FF0000"/>
          </a:solidFill>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r>
              <a:rPr lang="en"/>
              <a:t>ring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Carbon can form single, double or triple bonds- carbon rings often have floating bonds</a:t>
            </a:r>
          </a:p>
        </p:txBody>
      </p:sp>
      <p:sp>
        <p:nvSpPr>
          <p:cNvPr id="482" name="Shape 48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483" name="Shape 483"/>
          <p:cNvPicPr preferRelativeResize="0"/>
          <p:nvPr/>
        </p:nvPicPr>
        <p:blipFill>
          <a:blip r:embed="rId3">
            <a:alphaModFix/>
          </a:blip>
          <a:stretch>
            <a:fillRect/>
          </a:stretch>
        </p:blipFill>
        <p:spPr>
          <a:xfrm>
            <a:off x="5195300" y="3208300"/>
            <a:ext cx="2600325" cy="1419225"/>
          </a:xfrm>
          <a:prstGeom prst="rect">
            <a:avLst/>
          </a:prstGeom>
          <a:noFill/>
          <a:ln w="19050" cap="flat" cmpd="sng">
            <a:solidFill>
              <a:srgbClr val="000000"/>
            </a:solidFill>
            <a:prstDash val="solid"/>
            <a:round/>
            <a:headEnd type="none" w="med" len="med"/>
            <a:tailEnd type="none" w="med" len="med"/>
          </a:ln>
        </p:spPr>
      </p:pic>
      <p:pic>
        <p:nvPicPr>
          <p:cNvPr id="484" name="Shape 484"/>
          <p:cNvPicPr preferRelativeResize="0"/>
          <p:nvPr/>
        </p:nvPicPr>
        <p:blipFill>
          <a:blip r:embed="rId4">
            <a:alphaModFix/>
          </a:blip>
          <a:stretch>
            <a:fillRect/>
          </a:stretch>
        </p:blipFill>
        <p:spPr>
          <a:xfrm>
            <a:off x="668000" y="2604675"/>
            <a:ext cx="3981450" cy="23812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261450" y="243825"/>
            <a:ext cx="4467000" cy="572700"/>
          </a:xfrm>
          <a:prstGeom prst="rect">
            <a:avLst/>
          </a:prstGeom>
          <a:noFill/>
          <a:ln w="19050" cap="flat" cmpd="sng">
            <a:solidFill>
              <a:srgbClr val="FF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a:t>4 types of macromolecules</a:t>
            </a:r>
          </a:p>
        </p:txBody>
      </p:sp>
      <p:sp>
        <p:nvSpPr>
          <p:cNvPr id="490" name="Shape 490"/>
          <p:cNvSpPr txBox="1">
            <a:spLocks noGrp="1"/>
          </p:cNvSpPr>
          <p:nvPr>
            <p:ph type="body" idx="1"/>
          </p:nvPr>
        </p:nvSpPr>
        <p:spPr>
          <a:xfrm>
            <a:off x="311700" y="963850"/>
            <a:ext cx="4366500" cy="3990900"/>
          </a:xfrm>
          <a:prstGeom prst="rect">
            <a:avLst/>
          </a:prstGeom>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sz="4800"/>
              <a:t>Carbohydrates</a:t>
            </a:r>
          </a:p>
          <a:p>
            <a:pPr lvl="0">
              <a:spcBef>
                <a:spcPts val="0"/>
              </a:spcBef>
              <a:buNone/>
            </a:pPr>
            <a:r>
              <a:rPr lang="en" sz="4800"/>
              <a:t>Proteins</a:t>
            </a:r>
          </a:p>
          <a:p>
            <a:pPr lvl="0">
              <a:spcBef>
                <a:spcPts val="0"/>
              </a:spcBef>
              <a:buNone/>
            </a:pPr>
            <a:r>
              <a:rPr lang="en" sz="4800"/>
              <a:t>Nucleic acids</a:t>
            </a:r>
          </a:p>
          <a:p>
            <a:pPr lvl="0">
              <a:spcBef>
                <a:spcPts val="0"/>
              </a:spcBef>
              <a:buNone/>
            </a:pPr>
            <a:r>
              <a:rPr lang="en" sz="4800"/>
              <a:t>Lipids</a:t>
            </a:r>
          </a:p>
          <a:p>
            <a:pPr lvl="0">
              <a:spcBef>
                <a:spcPts val="0"/>
              </a:spcBef>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311700" y="445025"/>
            <a:ext cx="8520600" cy="1038900"/>
          </a:xfrm>
          <a:prstGeom prst="rect">
            <a:avLst/>
          </a:prstGeom>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spcBef>
                <a:spcPts val="0"/>
              </a:spcBef>
              <a:buNone/>
            </a:pPr>
            <a:r>
              <a:rPr lang="en"/>
              <a:t>Polymers are made up of repeating subunits called monomers</a:t>
            </a:r>
          </a:p>
        </p:txBody>
      </p:sp>
      <p:sp>
        <p:nvSpPr>
          <p:cNvPr id="496" name="Shape 496"/>
          <p:cNvSpPr txBox="1">
            <a:spLocks noGrp="1"/>
          </p:cNvSpPr>
          <p:nvPr>
            <p:ph type="body" idx="1"/>
          </p:nvPr>
        </p:nvSpPr>
        <p:spPr>
          <a:xfrm>
            <a:off x="1028500" y="1936675"/>
            <a:ext cx="5611500" cy="2619600"/>
          </a:xfrm>
          <a:prstGeom prst="rect">
            <a:avLst/>
          </a:prstGeom>
          <a:ln w="28575" cap="flat" cmpd="sng">
            <a:solidFill>
              <a:srgbClr val="FF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a:t>Proteins are polymers made of amino acids</a:t>
            </a:r>
          </a:p>
          <a:p>
            <a:pPr lvl="0">
              <a:spcBef>
                <a:spcPts val="0"/>
              </a:spcBef>
              <a:buNone/>
            </a:pPr>
            <a:r>
              <a:rPr lang="en"/>
              <a:t>Nucleic acids are polymers made of nucleotides</a:t>
            </a:r>
          </a:p>
          <a:p>
            <a:pPr lvl="0">
              <a:spcBef>
                <a:spcPts val="0"/>
              </a:spcBef>
              <a:buNone/>
            </a:pPr>
            <a:r>
              <a:rPr lang="en"/>
              <a:t>Carbohydrates are made of saccharides</a:t>
            </a:r>
          </a:p>
          <a:p>
            <a:pPr lvl="0">
              <a:spcBef>
                <a:spcPts val="0"/>
              </a:spcBef>
              <a:buNone/>
            </a:pPr>
            <a:r>
              <a:rPr lang="en"/>
              <a:t>Lipids are repeating subunits of carbon chains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Domine"/>
              <a:buNone/>
            </a:pPr>
            <a:r>
              <a:rPr lang="en" sz="3200" b="0" i="0" u="none" strike="noStrike" cap="none">
                <a:solidFill>
                  <a:schemeClr val="dk2"/>
                </a:solidFill>
                <a:latin typeface="Domine"/>
                <a:ea typeface="Domine"/>
                <a:cs typeface="Domine"/>
                <a:sym typeface="Domine"/>
              </a:rPr>
              <a:t>Valence electrons</a:t>
            </a:r>
          </a:p>
        </p:txBody>
      </p:sp>
      <p:sp>
        <p:nvSpPr>
          <p:cNvPr id="175" name="Shape 175"/>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Electrons in the outermost level, or shell, are called </a:t>
            </a:r>
            <a:r>
              <a:rPr lang="en" sz="2600" b="0" i="1" u="none" strike="noStrike" cap="none">
                <a:solidFill>
                  <a:schemeClr val="dk1"/>
                </a:solidFill>
                <a:latin typeface="Cabin"/>
                <a:ea typeface="Cabin"/>
                <a:cs typeface="Cabin"/>
                <a:sym typeface="Cabin"/>
              </a:rPr>
              <a:t>valence electrons.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Atoms tend to combine with each other such that eight electrons will be in the valence shell. When atoms combine, a force called a chemical bond</a:t>
            </a:r>
            <a:r>
              <a:rPr lang="en" sz="2600" b="0" i="1" u="none" strike="noStrike" cap="none">
                <a:solidFill>
                  <a:schemeClr val="dk1"/>
                </a:solidFill>
                <a:latin typeface="Cabin"/>
                <a:ea typeface="Cabin"/>
                <a:cs typeface="Cabin"/>
                <a:sym typeface="Cabin"/>
              </a:rPr>
              <a:t> </a:t>
            </a:r>
            <a:r>
              <a:rPr lang="en" sz="2600" b="0" i="0" u="none" strike="noStrike" cap="none">
                <a:solidFill>
                  <a:schemeClr val="dk1"/>
                </a:solidFill>
                <a:latin typeface="Cabin"/>
                <a:ea typeface="Cabin"/>
                <a:cs typeface="Cabin"/>
                <a:sym typeface="Cabin"/>
              </a:rPr>
              <a:t>holds them together.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When atoms of different elements combine, a compound forms. A compound is a substance made of the bonded atoms of two or more elements. </a:t>
            </a:r>
          </a:p>
          <a:p>
            <a:pPr marL="0" marR="0" lvl="0" indent="0" algn="l" rtl="0">
              <a:spcBef>
                <a:spcPts val="0"/>
              </a:spcBef>
              <a:buSzPct val="25000"/>
              <a:buNone/>
            </a:pPr>
            <a:endParaRPr sz="2600" b="1" i="0" u="none" strike="noStrike" cap="none">
              <a:solidFill>
                <a:schemeClr val="dk1"/>
              </a:solidFill>
              <a:latin typeface="Cabin"/>
              <a:ea typeface="Cabin"/>
              <a:cs typeface="Cabin"/>
              <a:sym typeface="Cabin"/>
            </a:endParaRPr>
          </a:p>
        </p:txBody>
      </p:sp>
      <p:sp>
        <p:nvSpPr>
          <p:cNvPr id="176" name="Shape 176"/>
          <p:cNvSpPr/>
          <p:nvPr/>
        </p:nvSpPr>
        <p:spPr>
          <a:xfrm>
            <a:off x="188625" y="691675"/>
            <a:ext cx="8362800" cy="11823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311700" y="445025"/>
            <a:ext cx="8520600" cy="572700"/>
          </a:xfrm>
          <a:prstGeom prst="rect">
            <a:avLst/>
          </a:prstGeom>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a:t>Polymers can be made through dehydration synthesis</a:t>
            </a:r>
          </a:p>
        </p:txBody>
      </p:sp>
      <p:sp>
        <p:nvSpPr>
          <p:cNvPr id="502" name="Shape 50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503" name="Shape 503"/>
          <p:cNvPicPr preferRelativeResize="0"/>
          <p:nvPr/>
        </p:nvPicPr>
        <p:blipFill>
          <a:blip r:embed="rId3">
            <a:alphaModFix/>
          </a:blip>
          <a:stretch>
            <a:fillRect/>
          </a:stretch>
        </p:blipFill>
        <p:spPr>
          <a:xfrm>
            <a:off x="1988450" y="1358950"/>
            <a:ext cx="4105275" cy="32099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311700" y="130625"/>
            <a:ext cx="8520600" cy="1441200"/>
          </a:xfrm>
          <a:prstGeom prst="rect">
            <a:avLst/>
          </a:prstGeom>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a:t>Isomers have the same chemical formula, but the atoms and bonds are rearranged. This gives them different properties</a:t>
            </a:r>
          </a:p>
        </p:txBody>
      </p:sp>
      <p:sp>
        <p:nvSpPr>
          <p:cNvPr id="509" name="Shape 50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510" name="Shape 510"/>
          <p:cNvPicPr preferRelativeResize="0"/>
          <p:nvPr/>
        </p:nvPicPr>
        <p:blipFill>
          <a:blip r:embed="rId3">
            <a:alphaModFix/>
          </a:blip>
          <a:stretch>
            <a:fillRect/>
          </a:stretch>
        </p:blipFill>
        <p:spPr>
          <a:xfrm>
            <a:off x="4277275" y="1724400"/>
            <a:ext cx="4057650" cy="3228975"/>
          </a:xfrm>
          <a:prstGeom prst="rect">
            <a:avLst/>
          </a:prstGeom>
          <a:noFill/>
          <a:ln>
            <a:noFill/>
          </a:ln>
        </p:spPr>
      </p:pic>
      <p:pic>
        <p:nvPicPr>
          <p:cNvPr id="511" name="Shape 511"/>
          <p:cNvPicPr preferRelativeResize="0"/>
          <p:nvPr/>
        </p:nvPicPr>
        <p:blipFill>
          <a:blip r:embed="rId4">
            <a:alphaModFix/>
          </a:blip>
          <a:stretch>
            <a:fillRect/>
          </a:stretch>
        </p:blipFill>
        <p:spPr>
          <a:xfrm>
            <a:off x="378775" y="2333575"/>
            <a:ext cx="3845026" cy="20106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17" name="Shape 51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518" name="Shape 518"/>
          <p:cNvPicPr preferRelativeResize="0"/>
          <p:nvPr/>
        </p:nvPicPr>
        <p:blipFill>
          <a:blip r:embed="rId3">
            <a:alphaModFix/>
          </a:blip>
          <a:stretch>
            <a:fillRect/>
          </a:stretch>
        </p:blipFill>
        <p:spPr>
          <a:xfrm>
            <a:off x="2026200" y="554825"/>
            <a:ext cx="3305175" cy="34671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24" name="Shape 52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Domine"/>
              <a:ea typeface="Domine"/>
              <a:cs typeface="Domine"/>
              <a:sym typeface="Domine"/>
            </a:endParaRPr>
          </a:p>
        </p:txBody>
      </p:sp>
      <p:sp>
        <p:nvSpPr>
          <p:cNvPr id="530" name="Shape 530"/>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1" i="0" u="none" strike="noStrike" cap="none">
                <a:solidFill>
                  <a:schemeClr val="dk1"/>
                </a:solidFill>
                <a:latin typeface="Cabin"/>
                <a:ea typeface="Cabin"/>
                <a:cs typeface="Cabin"/>
                <a:sym typeface="Cabin"/>
              </a:rPr>
              <a:t>BUILDING BLOCKS OF CELLS</a:t>
            </a:r>
            <a:r>
              <a:rPr lang="en" sz="2600" b="0" i="0" u="none" strike="noStrike" cap="none">
                <a:solidFill>
                  <a:schemeClr val="dk1"/>
                </a:solidFill>
                <a:latin typeface="Cabin"/>
                <a:ea typeface="Cabin"/>
                <a:cs typeface="Cabin"/>
                <a:sym typeface="Cabin"/>
              </a:rPr>
              <a:t> – biomolecules contain carbon (also called organic). They include carbohydrates, proteins, lipids and nucleic acids</a:t>
            </a:r>
          </a:p>
          <a:p>
            <a:pPr marL="0" marR="0" lvl="0" indent="0" algn="l" rtl="0">
              <a:spcBef>
                <a:spcPts val="0"/>
              </a:spcBef>
              <a:buSzPct val="25000"/>
              <a:buNone/>
            </a:pPr>
            <a:endParaRPr sz="2600" b="1" i="0" u="none" strike="noStrike" cap="none">
              <a:solidFill>
                <a:schemeClr val="dk1"/>
              </a:solidFill>
              <a:latin typeface="Cabin"/>
              <a:ea typeface="Cabin"/>
              <a:cs typeface="Cabin"/>
              <a:sym typeface="Cabin"/>
            </a:endParaRPr>
          </a:p>
        </p:txBody>
      </p:sp>
      <p:pic>
        <p:nvPicPr>
          <p:cNvPr id="531" name="Shape 531" descr="http://rds.yahoo.com/_ylt=A0WTefitUdVKRsEAcFijzbkF/SIG=12b8s5cjq/EXP=1255580461/**http%3A/www.ifa.hawaii.edu/users/akboal/biomolecules.jpg"/>
          <p:cNvPicPr preferRelativeResize="0"/>
          <p:nvPr/>
        </p:nvPicPr>
        <p:blipFill rotWithShape="1">
          <a:blip r:embed="rId3">
            <a:alphaModFix/>
          </a:blip>
          <a:srcRect/>
          <a:stretch/>
        </p:blipFill>
        <p:spPr>
          <a:xfrm>
            <a:off x="619150" y="2146625"/>
            <a:ext cx="6677100" cy="27219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Domine"/>
              <a:buNone/>
            </a:pPr>
            <a:r>
              <a:rPr lang="en" sz="3200" b="0" i="0" u="sng" strike="noStrike" cap="none">
                <a:solidFill>
                  <a:schemeClr val="hlink"/>
                </a:solidFill>
                <a:latin typeface="Domine"/>
                <a:ea typeface="Domine"/>
                <a:cs typeface="Domine"/>
                <a:sym typeface="Domine"/>
                <a:hlinkClick r:id="rId3"/>
              </a:rPr>
              <a:t>Carbohydrates</a:t>
            </a:r>
            <a:r>
              <a:rPr lang="en" sz="3200" b="0" i="0" u="none" strike="noStrike" cap="none">
                <a:solidFill>
                  <a:schemeClr val="dk2"/>
                </a:solidFill>
                <a:latin typeface="Domine"/>
                <a:ea typeface="Domine"/>
                <a:cs typeface="Domine"/>
                <a:sym typeface="Domine"/>
              </a:rPr>
              <a:t> </a:t>
            </a:r>
          </a:p>
        </p:txBody>
      </p:sp>
      <p:sp>
        <p:nvSpPr>
          <p:cNvPr id="537" name="Shape 537"/>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1" i="0" u="none" strike="noStrike" cap="none">
                <a:solidFill>
                  <a:schemeClr val="dk1"/>
                </a:solidFill>
                <a:latin typeface="Cabin"/>
                <a:ea typeface="Cabin"/>
                <a:cs typeface="Cabin"/>
                <a:sym typeface="Cabin"/>
              </a:rPr>
              <a:t>CARBOHYDRATES</a:t>
            </a:r>
            <a:r>
              <a:rPr lang="en" sz="2600" b="0" i="0" u="none" strike="noStrike" cap="none">
                <a:solidFill>
                  <a:schemeClr val="dk1"/>
                </a:solidFill>
                <a:latin typeface="Cabin"/>
                <a:ea typeface="Cabin"/>
                <a:cs typeface="Cabin"/>
                <a:sym typeface="Cabin"/>
              </a:rPr>
              <a:t> - Carbohydrates are molecules made of sugars. A sugar contains carbon, hydrogen, and oxygen in a ratio of 1:2:1.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Carbohydrates are a major source of energy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Chitin and cellulose are complex carbohydrates that provide support.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Chitin is found in the shells of insects and the cell walls of mushrooms.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Cellulose is found in the cell walls of plants.</a:t>
            </a:r>
            <a:r>
              <a:rPr lang="en" sz="2600" b="0" i="1" u="none" strike="noStrike" cap="none">
                <a:solidFill>
                  <a:schemeClr val="dk1"/>
                </a:solidFill>
                <a:latin typeface="Cabin"/>
                <a:ea typeface="Cabin"/>
                <a:cs typeface="Cabin"/>
                <a:sym typeface="Cabin"/>
              </a:rPr>
              <a:t> </a:t>
            </a:r>
          </a:p>
          <a:p>
            <a:pPr marL="0" marR="0" lvl="0" indent="0" algn="l" rtl="0">
              <a:spcBef>
                <a:spcPts val="0"/>
              </a:spcBef>
              <a:buSzPct val="25000"/>
              <a:buNone/>
            </a:pPr>
            <a:endParaRPr sz="2600" b="1" i="1" u="none" strike="noStrike" cap="none">
              <a:solidFill>
                <a:schemeClr val="dk1"/>
              </a:solidFill>
              <a:latin typeface="Cabin"/>
              <a:ea typeface="Cabin"/>
              <a:cs typeface="Cabin"/>
              <a:sym typeface="Cabi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a:spcBef>
                <a:spcPts val="0"/>
              </a:spcBef>
              <a:buNone/>
            </a:pPr>
            <a:endParaRPr/>
          </a:p>
        </p:txBody>
      </p:sp>
      <p:sp>
        <p:nvSpPr>
          <p:cNvPr id="543" name="Shape 543"/>
          <p:cNvSpPr txBox="1">
            <a:spLocks noGrp="1"/>
          </p:cNvSpPr>
          <p:nvPr>
            <p:ph type="body" idx="1"/>
          </p:nvPr>
        </p:nvSpPr>
        <p:spPr>
          <a:xfrm>
            <a:off x="457200" y="914400"/>
            <a:ext cx="8229600" cy="3703200"/>
          </a:xfrm>
          <a:prstGeom prst="rect">
            <a:avLst/>
          </a:prstGeom>
        </p:spPr>
        <p:txBody>
          <a:bodyPr wrap="square" lIns="91425" tIns="91425" rIns="91425" bIns="91425" anchor="t" anchorCtr="0">
            <a:noAutofit/>
          </a:bodyPr>
          <a:lstStyle/>
          <a:p>
            <a:pPr lvl="0">
              <a:spcBef>
                <a:spcPts val="0"/>
              </a:spcBef>
              <a:buNone/>
            </a:pPr>
            <a:endParaRPr/>
          </a:p>
        </p:txBody>
      </p:sp>
      <p:pic>
        <p:nvPicPr>
          <p:cNvPr id="544" name="Shape 544" descr="View Image"/>
          <p:cNvPicPr preferRelativeResize="0"/>
          <p:nvPr/>
        </p:nvPicPr>
        <p:blipFill rotWithShape="1">
          <a:blip r:embed="rId3">
            <a:alphaModFix/>
          </a:blip>
          <a:srcRect/>
          <a:stretch/>
        </p:blipFill>
        <p:spPr>
          <a:xfrm>
            <a:off x="674700" y="2483425"/>
            <a:ext cx="2124000" cy="1314600"/>
          </a:xfrm>
          <a:prstGeom prst="rect">
            <a:avLst/>
          </a:prstGeom>
          <a:noFill/>
          <a:ln>
            <a:noFill/>
          </a:ln>
        </p:spPr>
      </p:pic>
      <p:pic>
        <p:nvPicPr>
          <p:cNvPr id="545" name="Shape 545" descr="View Image"/>
          <p:cNvPicPr preferRelativeResize="0"/>
          <p:nvPr/>
        </p:nvPicPr>
        <p:blipFill rotWithShape="1">
          <a:blip r:embed="rId4">
            <a:alphaModFix/>
          </a:blip>
          <a:srcRect/>
          <a:stretch/>
        </p:blipFill>
        <p:spPr>
          <a:xfrm>
            <a:off x="3472700" y="1353850"/>
            <a:ext cx="4418100" cy="9144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Domine"/>
              <a:buNone/>
            </a:pPr>
            <a:r>
              <a:rPr lang="en" sz="3200" b="0" i="0" u="sng" strike="noStrike" cap="none">
                <a:solidFill>
                  <a:schemeClr val="hlink"/>
                </a:solidFill>
                <a:latin typeface="Domine"/>
                <a:ea typeface="Domine"/>
                <a:cs typeface="Domine"/>
                <a:sym typeface="Domine"/>
                <a:hlinkClick r:id="rId3"/>
              </a:rPr>
              <a:t>Lipids</a:t>
            </a:r>
          </a:p>
        </p:txBody>
      </p:sp>
      <p:sp>
        <p:nvSpPr>
          <p:cNvPr id="551" name="Shape 551"/>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1" i="0" u="none" strike="noStrike" cap="none">
                <a:solidFill>
                  <a:schemeClr val="dk1"/>
                </a:solidFill>
                <a:latin typeface="Cabin"/>
                <a:ea typeface="Cabin"/>
                <a:cs typeface="Cabin"/>
                <a:sym typeface="Cabin"/>
              </a:rPr>
              <a:t>LIPIDS</a:t>
            </a:r>
            <a:r>
              <a:rPr lang="en" sz="2600" b="0" i="0" u="none" strike="noStrike" cap="none">
                <a:solidFill>
                  <a:schemeClr val="dk1"/>
                </a:solidFill>
                <a:latin typeface="Cabin"/>
                <a:ea typeface="Cabin"/>
                <a:cs typeface="Cabin"/>
                <a:sym typeface="Cabin"/>
              </a:rPr>
              <a:t> - Lipids are another class of biomolecules, which includes fats, phospholipids, steroids, and waxes.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Lipids consist of chains of carbon atoms bonded to each other and to hydrogen atoms. This structure makes lipids repel water.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The main purpose of fats is to store energy. Fats can store energy even more efficiently than carbohydrates.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The cell’s boundary(cell membrane)  is made of phospholipids. The structure of cell membranes depends on how this molecule interacts with water. </a:t>
            </a:r>
          </a:p>
          <a:p>
            <a:pPr marL="0" marR="0" lvl="0" indent="0" algn="l" rtl="0">
              <a:spcBef>
                <a:spcPts val="0"/>
              </a:spcBef>
              <a:buSzPct val="25000"/>
              <a:buNone/>
            </a:pPr>
            <a:endParaRPr sz="2600" b="1" i="0" u="none" strike="noStrike" cap="none">
              <a:solidFill>
                <a:schemeClr val="dk1"/>
              </a:solidFill>
              <a:latin typeface="Cabin"/>
              <a:ea typeface="Cabin"/>
              <a:cs typeface="Cabin"/>
              <a:sym typeface="Cabi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a:spcBef>
                <a:spcPts val="0"/>
              </a:spcBef>
              <a:buNone/>
            </a:pPr>
            <a:endParaRPr/>
          </a:p>
        </p:txBody>
      </p:sp>
      <p:sp>
        <p:nvSpPr>
          <p:cNvPr id="557" name="Shape 557"/>
          <p:cNvSpPr txBox="1">
            <a:spLocks noGrp="1"/>
          </p:cNvSpPr>
          <p:nvPr>
            <p:ph type="body" idx="1"/>
          </p:nvPr>
        </p:nvSpPr>
        <p:spPr>
          <a:xfrm>
            <a:off x="457200" y="914400"/>
            <a:ext cx="8229600" cy="1097700"/>
          </a:xfrm>
          <a:prstGeom prst="rect">
            <a:avLst/>
          </a:prstGeom>
        </p:spPr>
        <p:txBody>
          <a:bodyPr wrap="square" lIns="91425" tIns="91425" rIns="91425" bIns="91425" anchor="t" anchorCtr="0">
            <a:noAutofit/>
          </a:bodyPr>
          <a:lstStyle/>
          <a:p>
            <a:pPr lvl="0">
              <a:spcBef>
                <a:spcPts val="0"/>
              </a:spcBef>
              <a:buNone/>
            </a:pPr>
            <a:r>
              <a:rPr lang="en"/>
              <a:t>Coulrophobia -?                                 pedophile?</a:t>
            </a:r>
          </a:p>
        </p:txBody>
      </p:sp>
      <p:pic>
        <p:nvPicPr>
          <p:cNvPr id="558" name="Shape 558"/>
          <p:cNvPicPr preferRelativeResize="0"/>
          <p:nvPr/>
        </p:nvPicPr>
        <p:blipFill>
          <a:blip r:embed="rId3">
            <a:alphaModFix/>
          </a:blip>
          <a:stretch>
            <a:fillRect/>
          </a:stretch>
        </p:blipFill>
        <p:spPr>
          <a:xfrm>
            <a:off x="265575" y="479350"/>
            <a:ext cx="3789738" cy="2826600"/>
          </a:xfrm>
          <a:prstGeom prst="rect">
            <a:avLst/>
          </a:prstGeom>
          <a:noFill/>
          <a:ln>
            <a:noFill/>
          </a:ln>
        </p:spPr>
      </p:pic>
      <p:pic>
        <p:nvPicPr>
          <p:cNvPr id="559" name="Shape 559"/>
          <p:cNvPicPr preferRelativeResize="0"/>
          <p:nvPr/>
        </p:nvPicPr>
        <p:blipFill>
          <a:blip r:embed="rId4">
            <a:alphaModFix/>
          </a:blip>
          <a:stretch>
            <a:fillRect/>
          </a:stretch>
        </p:blipFill>
        <p:spPr>
          <a:xfrm>
            <a:off x="4773613" y="579950"/>
            <a:ext cx="2632926" cy="2826600"/>
          </a:xfrm>
          <a:prstGeom prst="rect">
            <a:avLst/>
          </a:prstGeom>
          <a:noFill/>
          <a:ln>
            <a:noFill/>
          </a:ln>
        </p:spPr>
      </p:pic>
      <p:sp>
        <p:nvSpPr>
          <p:cNvPr id="560" name="Shape 560"/>
          <p:cNvSpPr txBox="1"/>
          <p:nvPr/>
        </p:nvSpPr>
        <p:spPr>
          <a:xfrm>
            <a:off x="5420175" y="3496075"/>
            <a:ext cx="2754000" cy="578700"/>
          </a:xfrm>
          <a:prstGeom prst="rect">
            <a:avLst/>
          </a:prstGeom>
          <a:noFill/>
          <a:ln>
            <a:noFill/>
          </a:ln>
        </p:spPr>
        <p:txBody>
          <a:bodyPr wrap="square" lIns="91425" tIns="91425" rIns="91425" bIns="91425" anchor="t" anchorCtr="0">
            <a:noAutofit/>
          </a:bodyPr>
          <a:lstStyle/>
          <a:p>
            <a:pPr lvl="0">
              <a:spcBef>
                <a:spcPts val="0"/>
              </a:spcBef>
              <a:buNone/>
            </a:pPr>
            <a:r>
              <a:rPr lang="en"/>
              <a:t>pediatrician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rtl="0">
              <a:spcBef>
                <a:spcPts val="0"/>
              </a:spcBef>
              <a:buNone/>
            </a:pPr>
            <a:endParaRPr/>
          </a:p>
        </p:txBody>
      </p:sp>
      <p:sp>
        <p:nvSpPr>
          <p:cNvPr id="566" name="Shape 566"/>
          <p:cNvSpPr txBox="1">
            <a:spLocks noGrp="1"/>
          </p:cNvSpPr>
          <p:nvPr>
            <p:ph type="body" idx="1"/>
          </p:nvPr>
        </p:nvSpPr>
        <p:spPr>
          <a:xfrm>
            <a:off x="457200" y="914400"/>
            <a:ext cx="8229600" cy="2028300"/>
          </a:xfrm>
          <a:prstGeom prst="rect">
            <a:avLst/>
          </a:prstGeom>
        </p:spPr>
        <p:txBody>
          <a:bodyPr wrap="square" lIns="91425" tIns="91425" rIns="91425" bIns="91425" anchor="t" anchorCtr="0">
            <a:noAutofit/>
          </a:bodyPr>
          <a:lstStyle/>
          <a:p>
            <a:pPr lvl="0" rtl="0">
              <a:spcBef>
                <a:spcPts val="0"/>
              </a:spcBef>
              <a:buNone/>
            </a:pPr>
            <a:r>
              <a:rPr lang="en"/>
              <a:t>Hydrophobic-fear of water</a:t>
            </a:r>
          </a:p>
          <a:p>
            <a:pPr lvl="0" rtl="0">
              <a:spcBef>
                <a:spcPts val="0"/>
              </a:spcBef>
              <a:buNone/>
            </a:pPr>
            <a:endParaRPr/>
          </a:p>
          <a:p>
            <a:pPr lvl="0" rtl="0">
              <a:spcBef>
                <a:spcPts val="0"/>
              </a:spcBef>
              <a:buNone/>
            </a:pPr>
            <a:r>
              <a:rPr lang="en"/>
              <a:t>Hydrophilic- love of water</a:t>
            </a:r>
          </a:p>
        </p:txBody>
      </p:sp>
      <p:sp>
        <p:nvSpPr>
          <p:cNvPr id="567" name="Shape 567"/>
          <p:cNvSpPr/>
          <p:nvPr/>
        </p:nvSpPr>
        <p:spPr>
          <a:xfrm>
            <a:off x="183000" y="993500"/>
            <a:ext cx="8300100" cy="1763100"/>
          </a:xfrm>
          <a:prstGeom prst="rect">
            <a:avLst/>
          </a:prstGeom>
          <a:noFill/>
          <a:ln w="1905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a:spcBef>
                <a:spcPts val="0"/>
              </a:spcBef>
              <a:buNone/>
            </a:pPr>
            <a:endParaRPr/>
          </a:p>
        </p:txBody>
      </p:sp>
      <p:sp>
        <p:nvSpPr>
          <p:cNvPr id="182" name="Shape 182"/>
          <p:cNvSpPr txBox="1">
            <a:spLocks noGrp="1"/>
          </p:cNvSpPr>
          <p:nvPr>
            <p:ph type="body" idx="1"/>
          </p:nvPr>
        </p:nvSpPr>
        <p:spPr>
          <a:xfrm>
            <a:off x="457200" y="914400"/>
            <a:ext cx="8229600" cy="3703200"/>
          </a:xfrm>
          <a:prstGeom prst="rect">
            <a:avLst/>
          </a:prstGeom>
        </p:spPr>
        <p:txBody>
          <a:bodyPr wrap="square" lIns="91425" tIns="91425" rIns="91425" bIns="91425" anchor="t" anchorCtr="0">
            <a:noAutofit/>
          </a:bodyPr>
          <a:lstStyle/>
          <a:p>
            <a:pPr lvl="0">
              <a:spcBef>
                <a:spcPts val="0"/>
              </a:spcBef>
              <a:buNone/>
            </a:pPr>
            <a:endParaRPr/>
          </a:p>
        </p:txBody>
      </p:sp>
      <p:pic>
        <p:nvPicPr>
          <p:cNvPr id="183" name="Shape 183"/>
          <p:cNvPicPr preferRelativeResize="0"/>
          <p:nvPr/>
        </p:nvPicPr>
        <p:blipFill rotWithShape="1">
          <a:blip r:embed="rId3">
            <a:alphaModFix/>
          </a:blip>
          <a:srcRect/>
          <a:stretch/>
        </p:blipFill>
        <p:spPr>
          <a:xfrm>
            <a:off x="1605012" y="684762"/>
            <a:ext cx="5934000" cy="41625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a:spcBef>
                <a:spcPts val="0"/>
              </a:spcBef>
              <a:buNone/>
            </a:pPr>
            <a:r>
              <a:rPr lang="en"/>
              <a:t>Lipids</a:t>
            </a:r>
          </a:p>
        </p:txBody>
      </p:sp>
      <p:sp>
        <p:nvSpPr>
          <p:cNvPr id="573" name="Shape 573"/>
          <p:cNvSpPr txBox="1">
            <a:spLocks noGrp="1"/>
          </p:cNvSpPr>
          <p:nvPr>
            <p:ph type="body" idx="1"/>
          </p:nvPr>
        </p:nvSpPr>
        <p:spPr>
          <a:xfrm>
            <a:off x="457200" y="914400"/>
            <a:ext cx="8229600" cy="3703200"/>
          </a:xfrm>
          <a:prstGeom prst="rect">
            <a:avLst/>
          </a:prstGeom>
        </p:spPr>
        <p:txBody>
          <a:bodyPr wrap="square" lIns="91425" tIns="91425" rIns="91425" bIns="91425" anchor="t" anchorCtr="0">
            <a:noAutofit/>
          </a:bodyPr>
          <a:lstStyle/>
          <a:p>
            <a:pPr lvl="0">
              <a:spcBef>
                <a:spcPts val="0"/>
              </a:spcBef>
              <a:buNone/>
            </a:pPr>
            <a:r>
              <a:rPr lang="en"/>
              <a:t>Phospholipds contain a glycerol, rwo fatty acids and a phosphate group. These are the major components of cell membranes</a:t>
            </a:r>
          </a:p>
        </p:txBody>
      </p:sp>
      <p:pic>
        <p:nvPicPr>
          <p:cNvPr id="574" name="Shape 574"/>
          <p:cNvPicPr preferRelativeResize="0"/>
          <p:nvPr/>
        </p:nvPicPr>
        <p:blipFill>
          <a:blip r:embed="rId3">
            <a:alphaModFix/>
          </a:blip>
          <a:stretch>
            <a:fillRect/>
          </a:stretch>
        </p:blipFill>
        <p:spPr>
          <a:xfrm>
            <a:off x="969825" y="2428600"/>
            <a:ext cx="2918475" cy="2425650"/>
          </a:xfrm>
          <a:prstGeom prst="rect">
            <a:avLst/>
          </a:prstGeom>
          <a:noFill/>
          <a:ln>
            <a:noFill/>
          </a:ln>
        </p:spPr>
      </p:pic>
      <p:pic>
        <p:nvPicPr>
          <p:cNvPr id="575" name="Shape 575"/>
          <p:cNvPicPr preferRelativeResize="0"/>
          <p:nvPr/>
        </p:nvPicPr>
        <p:blipFill>
          <a:blip r:embed="rId4">
            <a:alphaModFix/>
          </a:blip>
          <a:stretch>
            <a:fillRect/>
          </a:stretch>
        </p:blipFill>
        <p:spPr>
          <a:xfrm>
            <a:off x="4491050" y="2139375"/>
            <a:ext cx="3943350" cy="2847975"/>
          </a:xfrm>
          <a:prstGeom prst="rect">
            <a:avLst/>
          </a:prstGeom>
          <a:noFill/>
          <a:ln>
            <a:noFill/>
          </a:ln>
        </p:spPr>
      </p:pic>
      <p:sp>
        <p:nvSpPr>
          <p:cNvPr id="576" name="Shape 576"/>
          <p:cNvSpPr/>
          <p:nvPr/>
        </p:nvSpPr>
        <p:spPr>
          <a:xfrm>
            <a:off x="310250" y="968325"/>
            <a:ext cx="8300100" cy="1315800"/>
          </a:xfrm>
          <a:prstGeom prst="rect">
            <a:avLst/>
          </a:prstGeom>
          <a:noFill/>
          <a:ln w="1905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77" name="Shape 577"/>
          <p:cNvSpPr/>
          <p:nvPr/>
        </p:nvSpPr>
        <p:spPr>
          <a:xfrm>
            <a:off x="1320450" y="2395350"/>
            <a:ext cx="2301300" cy="2549400"/>
          </a:xfrm>
          <a:prstGeom prst="rect">
            <a:avLst/>
          </a:prstGeom>
          <a:noFill/>
          <a:ln w="1905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a:spcBef>
                <a:spcPts val="0"/>
              </a:spcBef>
              <a:buNone/>
            </a:pPr>
            <a:endParaRPr/>
          </a:p>
        </p:txBody>
      </p:sp>
      <p:sp>
        <p:nvSpPr>
          <p:cNvPr id="583" name="Shape 583"/>
          <p:cNvSpPr txBox="1">
            <a:spLocks noGrp="1"/>
          </p:cNvSpPr>
          <p:nvPr>
            <p:ph type="body" idx="1"/>
          </p:nvPr>
        </p:nvSpPr>
        <p:spPr>
          <a:xfrm>
            <a:off x="457200" y="914400"/>
            <a:ext cx="8229600" cy="37032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rtl="0">
              <a:spcBef>
                <a:spcPts val="0"/>
              </a:spcBef>
              <a:buNone/>
            </a:pPr>
            <a:r>
              <a:rPr lang="en"/>
              <a:t>Lipids</a:t>
            </a:r>
          </a:p>
        </p:txBody>
      </p:sp>
      <p:sp>
        <p:nvSpPr>
          <p:cNvPr id="589" name="Shape 589"/>
          <p:cNvSpPr txBox="1">
            <a:spLocks noGrp="1"/>
          </p:cNvSpPr>
          <p:nvPr>
            <p:ph type="body" idx="1"/>
          </p:nvPr>
        </p:nvSpPr>
        <p:spPr>
          <a:xfrm>
            <a:off x="457200" y="914400"/>
            <a:ext cx="8229600" cy="3703200"/>
          </a:xfrm>
          <a:prstGeom prst="rect">
            <a:avLst/>
          </a:prstGeom>
        </p:spPr>
        <p:txBody>
          <a:bodyPr wrap="square" lIns="91425" tIns="91425" rIns="91425" bIns="91425" anchor="t" anchorCtr="0">
            <a:noAutofit/>
          </a:bodyPr>
          <a:lstStyle/>
          <a:p>
            <a:pPr lvl="0" rtl="0">
              <a:spcBef>
                <a:spcPts val="0"/>
              </a:spcBef>
              <a:buNone/>
            </a:pPr>
            <a:r>
              <a:rPr lang="en"/>
              <a:t>Waxes- solid at room temperature and hydrophobic</a:t>
            </a:r>
          </a:p>
        </p:txBody>
      </p:sp>
      <p:sp>
        <p:nvSpPr>
          <p:cNvPr id="590" name="Shape 590"/>
          <p:cNvSpPr/>
          <p:nvPr/>
        </p:nvSpPr>
        <p:spPr>
          <a:xfrm>
            <a:off x="183000" y="993500"/>
            <a:ext cx="8300100" cy="892800"/>
          </a:xfrm>
          <a:prstGeom prst="rect">
            <a:avLst/>
          </a:prstGeom>
          <a:noFill/>
          <a:ln w="1905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a:spcBef>
                <a:spcPts val="0"/>
              </a:spcBef>
              <a:buNone/>
            </a:pPr>
            <a:r>
              <a:rPr lang="en"/>
              <a:t>Lipids</a:t>
            </a:r>
          </a:p>
        </p:txBody>
      </p:sp>
      <p:sp>
        <p:nvSpPr>
          <p:cNvPr id="596" name="Shape 596"/>
          <p:cNvSpPr txBox="1">
            <a:spLocks noGrp="1"/>
          </p:cNvSpPr>
          <p:nvPr>
            <p:ph type="body" idx="1"/>
          </p:nvPr>
        </p:nvSpPr>
        <p:spPr>
          <a:xfrm>
            <a:off x="344025" y="993500"/>
            <a:ext cx="8229600" cy="3370200"/>
          </a:xfrm>
          <a:prstGeom prst="rect">
            <a:avLst/>
          </a:prstGeom>
        </p:spPr>
        <p:txBody>
          <a:bodyPr wrap="square" lIns="91425" tIns="91425" rIns="91425" bIns="91425" anchor="t" anchorCtr="0">
            <a:noAutofit/>
          </a:bodyPr>
          <a:lstStyle/>
          <a:p>
            <a:pPr lvl="0">
              <a:spcBef>
                <a:spcPts val="0"/>
              </a:spcBef>
              <a:buNone/>
            </a:pPr>
            <a:r>
              <a:rPr lang="en"/>
              <a:t>STeroids- fused ring structure- important for cell membrane, hormones (both adrenal and sexual). Cholesterol (a steroid fat) can be made from the body by all cells but more frequently by the liver.</a:t>
            </a:r>
          </a:p>
          <a:p>
            <a:pPr lvl="0">
              <a:spcBef>
                <a:spcPts val="0"/>
              </a:spcBef>
              <a:buNone/>
            </a:pPr>
            <a:endParaRPr/>
          </a:p>
          <a:p>
            <a:pPr lvl="0">
              <a:spcBef>
                <a:spcPts val="0"/>
              </a:spcBef>
              <a:buNone/>
            </a:pPr>
            <a:r>
              <a:rPr lang="en"/>
              <a:t>Why would this be important to know if you have high cholesterol?</a:t>
            </a:r>
          </a:p>
        </p:txBody>
      </p:sp>
      <p:sp>
        <p:nvSpPr>
          <p:cNvPr id="597" name="Shape 597"/>
          <p:cNvSpPr/>
          <p:nvPr/>
        </p:nvSpPr>
        <p:spPr>
          <a:xfrm>
            <a:off x="273525" y="1074500"/>
            <a:ext cx="8300100" cy="1763100"/>
          </a:xfrm>
          <a:prstGeom prst="rect">
            <a:avLst/>
          </a:prstGeom>
          <a:noFill/>
          <a:ln w="1905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a:spcBef>
                <a:spcPts val="0"/>
              </a:spcBef>
              <a:buNone/>
            </a:pPr>
            <a:endParaRPr/>
          </a:p>
        </p:txBody>
      </p:sp>
      <p:sp>
        <p:nvSpPr>
          <p:cNvPr id="603" name="Shape 603"/>
          <p:cNvSpPr txBox="1">
            <a:spLocks noGrp="1"/>
          </p:cNvSpPr>
          <p:nvPr>
            <p:ph type="body" idx="1"/>
          </p:nvPr>
        </p:nvSpPr>
        <p:spPr>
          <a:xfrm>
            <a:off x="457200" y="914400"/>
            <a:ext cx="8229600" cy="37032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Domine"/>
              <a:ea typeface="Domine"/>
              <a:cs typeface="Domine"/>
              <a:sym typeface="Domine"/>
            </a:endParaRPr>
          </a:p>
        </p:txBody>
      </p:sp>
      <p:sp>
        <p:nvSpPr>
          <p:cNvPr id="609" name="Shape 609"/>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bin"/>
              <a:ea typeface="Cabin"/>
              <a:cs typeface="Cabin"/>
              <a:sym typeface="Cabin"/>
            </a:endParaRPr>
          </a:p>
        </p:txBody>
      </p:sp>
      <p:pic>
        <p:nvPicPr>
          <p:cNvPr id="610" name="Shape 610" descr="http://rds.yahoo.com/_ylt=A0WTefenUtVKK0ABYxKjzbkF/SIG=12o5a8a5d/EXP=1255580711/**http%3A/www.uccs.edu/~rmelamed/MicroFall2002/Chapter%25202/lipids.jpg"/>
          <p:cNvPicPr preferRelativeResize="0"/>
          <p:nvPr/>
        </p:nvPicPr>
        <p:blipFill rotWithShape="1">
          <a:blip r:embed="rId3">
            <a:alphaModFix/>
          </a:blip>
          <a:srcRect/>
          <a:stretch/>
        </p:blipFill>
        <p:spPr>
          <a:xfrm>
            <a:off x="1066800" y="685800"/>
            <a:ext cx="5943600" cy="40803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Domine"/>
              <a:buNone/>
            </a:pPr>
            <a:r>
              <a:rPr lang="en" sz="3200" b="0" i="0" u="sng" strike="noStrike" cap="none">
                <a:solidFill>
                  <a:schemeClr val="hlink"/>
                </a:solidFill>
                <a:latin typeface="Domine"/>
                <a:ea typeface="Domine"/>
                <a:cs typeface="Domine"/>
                <a:sym typeface="Domine"/>
                <a:hlinkClick r:id="rId3"/>
              </a:rPr>
              <a:t>Proteins</a:t>
            </a:r>
          </a:p>
        </p:txBody>
      </p:sp>
      <p:sp>
        <p:nvSpPr>
          <p:cNvPr id="616" name="Shape 616"/>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1" i="0" u="none" strike="noStrike" cap="none">
                <a:solidFill>
                  <a:schemeClr val="dk1"/>
                </a:solidFill>
                <a:latin typeface="Cabin"/>
                <a:ea typeface="Cabin"/>
                <a:cs typeface="Cabin"/>
                <a:sym typeface="Cabin"/>
              </a:rPr>
              <a:t>PROTEINS</a:t>
            </a:r>
            <a:r>
              <a:rPr lang="en" sz="2600" b="0" i="0" u="none" strike="noStrike" cap="none">
                <a:solidFill>
                  <a:schemeClr val="dk1"/>
                </a:solidFill>
                <a:latin typeface="Cabin"/>
                <a:ea typeface="Cabin"/>
                <a:cs typeface="Cabin"/>
                <a:sym typeface="Cabin"/>
              </a:rPr>
              <a:t> -Proteins are chains of amino acids that twist and fold into certain shapes that determine what the proteins do.  Proteins may be involved in structure, support, movement, communication, transportation, and carrying out chemical reactions. </a:t>
            </a:r>
          </a:p>
          <a:p>
            <a:pPr marL="0" marR="0" lvl="0" indent="0" algn="l" rtl="0">
              <a:spcBef>
                <a:spcPts val="0"/>
              </a:spcBef>
              <a:buSzPct val="25000"/>
              <a:buNone/>
            </a:pPr>
            <a:endParaRPr sz="2600" b="1" i="0" u="none" strike="noStrike" cap="none">
              <a:solidFill>
                <a:schemeClr val="dk1"/>
              </a:solidFill>
              <a:latin typeface="Cabin"/>
              <a:ea typeface="Cabin"/>
              <a:cs typeface="Cabin"/>
              <a:sym typeface="Cabin"/>
            </a:endParaRPr>
          </a:p>
        </p:txBody>
      </p:sp>
      <p:pic>
        <p:nvPicPr>
          <p:cNvPr id="617" name="Shape 617" descr="http://rds.yahoo.com/_ylt=A0WTefjxUtVKWMQAB46jzbkF/SIG=12e43a3sk/EXP=1255580785/**http%3A/fig.cox.miami.edu/Faculty/Dana/proteinstructure.jpg"/>
          <p:cNvPicPr preferRelativeResize="0"/>
          <p:nvPr/>
        </p:nvPicPr>
        <p:blipFill rotWithShape="1">
          <a:blip r:embed="rId4">
            <a:alphaModFix/>
          </a:blip>
          <a:srcRect/>
          <a:stretch/>
        </p:blipFill>
        <p:spPr>
          <a:xfrm>
            <a:off x="6199300" y="2705100"/>
            <a:ext cx="2819400" cy="24384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Shape 622"/>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Domine"/>
              <a:ea typeface="Domine"/>
              <a:cs typeface="Domine"/>
              <a:sym typeface="Domine"/>
            </a:endParaRPr>
          </a:p>
        </p:txBody>
      </p:sp>
      <p:sp>
        <p:nvSpPr>
          <p:cNvPr id="623" name="Shape 623"/>
          <p:cNvSpPr txBox="1">
            <a:spLocks noGrp="1"/>
          </p:cNvSpPr>
          <p:nvPr>
            <p:ph type="body" idx="1"/>
          </p:nvPr>
        </p:nvSpPr>
        <p:spPr>
          <a:xfrm>
            <a:off x="457200" y="114300"/>
            <a:ext cx="8229600" cy="44034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A protein is a molecule made up of amino acids, building blocks that link to form proteins.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Every amino acid has an amino group and a carboxyl group. </a:t>
            </a:r>
          </a:p>
          <a:p>
            <a:pPr marL="273050" marR="0" lvl="0" indent="-273050" algn="l" rtl="0">
              <a:lnSpc>
                <a:spcPct val="100000"/>
              </a:lnSpc>
              <a:spcBef>
                <a:spcPts val="600"/>
              </a:spcBef>
              <a:spcAft>
                <a:spcPts val="0"/>
              </a:spcAft>
              <a:buClr>
                <a:schemeClr val="accent1"/>
              </a:buClr>
              <a:buSzPct val="76000"/>
              <a:buFont typeface="Noto Symbol"/>
              <a:buChar char="●"/>
            </a:pPr>
            <a:r>
              <a:rPr lang="en"/>
              <a:t>A</a:t>
            </a:r>
            <a:r>
              <a:rPr lang="en" sz="2600" b="0" i="0" u="none" strike="noStrike" cap="none">
                <a:solidFill>
                  <a:schemeClr val="dk1"/>
                </a:solidFill>
                <a:latin typeface="Cabin"/>
                <a:ea typeface="Cabin"/>
                <a:cs typeface="Cabin"/>
                <a:sym typeface="Cabin"/>
              </a:rPr>
              <a:t>mino acids can form links called peptide bonds</a:t>
            </a:r>
            <a:r>
              <a:rPr lang="en"/>
              <a:t> between two amino acids</a:t>
            </a:r>
            <a:r>
              <a:rPr lang="en" sz="2600" b="0" i="0" u="none" strike="noStrike" cap="none">
                <a:solidFill>
                  <a:schemeClr val="dk1"/>
                </a:solidFill>
                <a:latin typeface="Cabin"/>
                <a:ea typeface="Cabin"/>
                <a:cs typeface="Cabin"/>
                <a:sym typeface="Cabin"/>
              </a:rPr>
              <a:t>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The side group gives an amino acid its unique properties. </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Twenty different amino acids are found in proteins. </a:t>
            </a:r>
          </a:p>
          <a:p>
            <a:pPr marL="0" marR="0" lvl="0" indent="0" algn="l" rtl="0">
              <a:spcBef>
                <a:spcPts val="0"/>
              </a:spcBef>
              <a:buSzPct val="25000"/>
              <a:buNone/>
            </a:pPr>
            <a:endParaRPr sz="2600" b="1" i="1" u="none" strike="noStrike" cap="none">
              <a:solidFill>
                <a:schemeClr val="dk1"/>
              </a:solidFill>
              <a:latin typeface="Cabin"/>
              <a:ea typeface="Cabin"/>
              <a:cs typeface="Cabin"/>
              <a:sym typeface="Cabin"/>
            </a:endParaRPr>
          </a:p>
        </p:txBody>
      </p:sp>
      <p:pic>
        <p:nvPicPr>
          <p:cNvPr id="624" name="Shape 624" descr="Go to fullsize image"/>
          <p:cNvPicPr preferRelativeResize="0"/>
          <p:nvPr/>
        </p:nvPicPr>
        <p:blipFill rotWithShape="1">
          <a:blip r:embed="rId3">
            <a:alphaModFix/>
          </a:blip>
          <a:srcRect/>
          <a:stretch/>
        </p:blipFill>
        <p:spPr>
          <a:xfrm>
            <a:off x="6970900" y="4155000"/>
            <a:ext cx="1970400" cy="988500"/>
          </a:xfrm>
          <a:prstGeom prst="rect">
            <a:avLst/>
          </a:prstGeom>
          <a:noFill/>
          <a:ln>
            <a:noFill/>
          </a:ln>
        </p:spPr>
      </p:pic>
      <p:sp>
        <p:nvSpPr>
          <p:cNvPr id="625" name="Shape 625"/>
          <p:cNvSpPr/>
          <p:nvPr/>
        </p:nvSpPr>
        <p:spPr>
          <a:xfrm>
            <a:off x="258475" y="253475"/>
            <a:ext cx="8300100" cy="742800"/>
          </a:xfrm>
          <a:prstGeom prst="rect">
            <a:avLst/>
          </a:prstGeom>
          <a:noFill/>
          <a:ln w="1905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26" name="Shape 626"/>
          <p:cNvSpPr/>
          <p:nvPr/>
        </p:nvSpPr>
        <p:spPr>
          <a:xfrm>
            <a:off x="310250" y="1944600"/>
            <a:ext cx="8300100" cy="742800"/>
          </a:xfrm>
          <a:prstGeom prst="rect">
            <a:avLst/>
          </a:prstGeom>
          <a:noFill/>
          <a:ln w="1905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27" name="Shape 627"/>
          <p:cNvSpPr/>
          <p:nvPr/>
        </p:nvSpPr>
        <p:spPr>
          <a:xfrm>
            <a:off x="258475" y="2859750"/>
            <a:ext cx="8300100" cy="742800"/>
          </a:xfrm>
          <a:prstGeom prst="rect">
            <a:avLst/>
          </a:prstGeom>
          <a:noFill/>
          <a:ln w="1905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Domine"/>
              <a:ea typeface="Domine"/>
              <a:cs typeface="Domine"/>
              <a:sym typeface="Domine"/>
            </a:endParaRPr>
          </a:p>
        </p:txBody>
      </p:sp>
      <p:sp>
        <p:nvSpPr>
          <p:cNvPr id="633" name="Shape 633"/>
          <p:cNvSpPr txBox="1">
            <a:spLocks noGrp="1"/>
          </p:cNvSpPr>
          <p:nvPr>
            <p:ph type="body" idx="1"/>
          </p:nvPr>
        </p:nvSpPr>
        <p:spPr>
          <a:xfrm>
            <a:off x="457200" y="477875"/>
            <a:ext cx="8229600" cy="45021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For each type of protein, there are different levels of structure</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amino acids are arranged in a specific order, the protein’s primary structure. 1</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The interactions of the various side groups may form coils and folds, the protein’s secondary structure. 2</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The overall shape of a single chain of amino acids is the protein’s tertiary structure. 3</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The quaternary structure is the overall shape that results from combining the chains to form proteins</a:t>
            </a:r>
            <a:r>
              <a:rPr lang="en" sz="2600" b="0" i="1" u="none" strike="noStrike" cap="none">
                <a:solidFill>
                  <a:schemeClr val="dk1"/>
                </a:solidFill>
                <a:latin typeface="Cabin"/>
                <a:ea typeface="Cabin"/>
                <a:cs typeface="Cabin"/>
                <a:sym typeface="Cabin"/>
              </a:rPr>
              <a:t>. </a:t>
            </a:r>
            <a:r>
              <a:rPr lang="en" sz="2600" b="0" i="0" u="none" strike="noStrike" cap="none">
                <a:solidFill>
                  <a:schemeClr val="dk1"/>
                </a:solidFill>
                <a:latin typeface="Cabin"/>
                <a:ea typeface="Cabin"/>
                <a:cs typeface="Cabin"/>
                <a:sym typeface="Cabin"/>
              </a:rPr>
              <a:t>4</a:t>
            </a:r>
          </a:p>
          <a:p>
            <a:pPr marL="0" marR="0" lvl="0" indent="0" algn="l" rtl="0">
              <a:spcBef>
                <a:spcPts val="0"/>
              </a:spcBef>
              <a:buSzPct val="25000"/>
              <a:buNone/>
            </a:pPr>
            <a:endParaRPr sz="2600" b="1" i="1" u="none" strike="noStrike" cap="none">
              <a:solidFill>
                <a:schemeClr val="dk1"/>
              </a:solidFill>
              <a:latin typeface="Cabin"/>
              <a:ea typeface="Cabin"/>
              <a:cs typeface="Cabin"/>
              <a:sym typeface="Cabin"/>
            </a:endParaRPr>
          </a:p>
        </p:txBody>
      </p:sp>
      <p:sp>
        <p:nvSpPr>
          <p:cNvPr id="634" name="Shape 634"/>
          <p:cNvSpPr/>
          <p:nvPr/>
        </p:nvSpPr>
        <p:spPr>
          <a:xfrm>
            <a:off x="310250" y="477875"/>
            <a:ext cx="8300100" cy="4665600"/>
          </a:xfrm>
          <a:prstGeom prst="rect">
            <a:avLst/>
          </a:prstGeom>
          <a:noFill/>
          <a:ln w="1905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title"/>
          </p:nvPr>
        </p:nvSpPr>
        <p:spPr>
          <a:xfrm>
            <a:off x="457200" y="114300"/>
            <a:ext cx="8229600" cy="1269000"/>
          </a:xfrm>
          <a:prstGeom prst="rect">
            <a:avLst/>
          </a:prstGeom>
          <a:ln w="19050" cap="flat" cmpd="sng">
            <a:solidFill>
              <a:srgbClr val="000000"/>
            </a:solidFill>
            <a:prstDash val="solid"/>
            <a:round/>
            <a:headEnd type="none" w="med" len="med"/>
            <a:tailEnd type="none" w="med" len="med"/>
          </a:ln>
        </p:spPr>
        <p:txBody>
          <a:bodyPr wrap="square" lIns="91425" tIns="91425" rIns="91425" bIns="91425" anchor="b" anchorCtr="0">
            <a:noAutofit/>
          </a:bodyPr>
          <a:lstStyle/>
          <a:p>
            <a:pPr lvl="0">
              <a:spcBef>
                <a:spcPts val="0"/>
              </a:spcBef>
              <a:buNone/>
            </a:pPr>
            <a:r>
              <a:rPr lang="en"/>
              <a:t>The R group gives each amino acid its properties</a:t>
            </a:r>
          </a:p>
        </p:txBody>
      </p:sp>
      <p:sp>
        <p:nvSpPr>
          <p:cNvPr id="640" name="Shape 640"/>
          <p:cNvSpPr txBox="1">
            <a:spLocks noGrp="1"/>
          </p:cNvSpPr>
          <p:nvPr>
            <p:ph type="body" idx="1"/>
          </p:nvPr>
        </p:nvSpPr>
        <p:spPr>
          <a:xfrm>
            <a:off x="457200" y="914400"/>
            <a:ext cx="8229600" cy="3703200"/>
          </a:xfrm>
          <a:prstGeom prst="rect">
            <a:avLst/>
          </a:prstGeom>
        </p:spPr>
        <p:txBody>
          <a:bodyPr wrap="square" lIns="91425" tIns="91425" rIns="91425" bIns="91425" anchor="t" anchorCtr="0">
            <a:noAutofit/>
          </a:bodyPr>
          <a:lstStyle/>
          <a:p>
            <a:pPr lvl="0">
              <a:spcBef>
                <a:spcPts val="0"/>
              </a:spcBef>
              <a:buNone/>
            </a:pPr>
            <a:endParaRPr/>
          </a:p>
        </p:txBody>
      </p:sp>
      <p:pic>
        <p:nvPicPr>
          <p:cNvPr id="641" name="Shape 641" descr="Go to fullsize image"/>
          <p:cNvPicPr preferRelativeResize="0"/>
          <p:nvPr/>
        </p:nvPicPr>
        <p:blipFill rotWithShape="1">
          <a:blip r:embed="rId3">
            <a:alphaModFix/>
          </a:blip>
          <a:srcRect/>
          <a:stretch/>
        </p:blipFill>
        <p:spPr>
          <a:xfrm>
            <a:off x="3210750" y="1636425"/>
            <a:ext cx="3505200" cy="1758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Domine"/>
              <a:buNone/>
            </a:pPr>
            <a:r>
              <a:rPr lang="en" sz="3200" b="0" i="0" u="none" strike="noStrike" cap="none">
                <a:solidFill>
                  <a:schemeClr val="dk2"/>
                </a:solidFill>
                <a:latin typeface="Domine"/>
                <a:ea typeface="Domine"/>
                <a:cs typeface="Domine"/>
                <a:sym typeface="Domine"/>
              </a:rPr>
              <a:t>Valence electrons</a:t>
            </a:r>
          </a:p>
        </p:txBody>
      </p:sp>
      <p:sp>
        <p:nvSpPr>
          <p:cNvPr id="189" name="Shape 189" descr="This two minute animation describes the Octet Rule and explains the difference between ionic and covalent bonds.  Find more free tutorials, videos and readings for the science classroom at ricochetscience.com" title="Chemical Bonding - Ionic vs. Covalent Bonds">
            <a:hlinkClick r:id="rId3"/>
          </p:cNvPr>
          <p:cNvSpPr/>
          <p:nvPr/>
        </p:nvSpPr>
        <p:spPr>
          <a:xfrm>
            <a:off x="1183625" y="1009525"/>
            <a:ext cx="5028826" cy="3771625"/>
          </a:xfrm>
          <a:prstGeom prst="rect">
            <a:avLst/>
          </a:prstGeom>
          <a:blipFill>
            <a:blip r:embed="rId4">
              <a:alphaModFix/>
            </a:blip>
            <a:stretch>
              <a:fillRect/>
            </a:stretch>
          </a:blipFill>
          <a:ln>
            <a:noFill/>
          </a:ln>
        </p:spPr>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Domine"/>
              <a:ea typeface="Domine"/>
              <a:cs typeface="Domine"/>
              <a:sym typeface="Domine"/>
            </a:endParaRPr>
          </a:p>
        </p:txBody>
      </p:sp>
      <p:sp>
        <p:nvSpPr>
          <p:cNvPr id="647" name="Shape 647"/>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bin"/>
              <a:ea typeface="Cabin"/>
              <a:cs typeface="Cabin"/>
              <a:sym typeface="Cabin"/>
            </a:endParaRPr>
          </a:p>
        </p:txBody>
      </p:sp>
      <p:pic>
        <p:nvPicPr>
          <p:cNvPr id="648" name="Shape 648" descr="http://upload.wikimedia.org/wikipedia/commons/thumb/6/6d/Peptidformationball.svg/731px-Peptidformationball.svg.png"/>
          <p:cNvPicPr preferRelativeResize="0"/>
          <p:nvPr/>
        </p:nvPicPr>
        <p:blipFill rotWithShape="1">
          <a:blip r:embed="rId3">
            <a:alphaModFix/>
          </a:blip>
          <a:srcRect/>
          <a:stretch/>
        </p:blipFill>
        <p:spPr>
          <a:xfrm>
            <a:off x="1600200" y="171450"/>
            <a:ext cx="6962700" cy="42792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Domine"/>
              <a:ea typeface="Domine"/>
              <a:cs typeface="Domine"/>
              <a:sym typeface="Domine"/>
            </a:endParaRPr>
          </a:p>
        </p:txBody>
      </p:sp>
      <p:sp>
        <p:nvSpPr>
          <p:cNvPr id="654" name="Shape 654"/>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bin"/>
              <a:ea typeface="Cabin"/>
              <a:cs typeface="Cabin"/>
              <a:sym typeface="Cabin"/>
            </a:endParaRPr>
          </a:p>
        </p:txBody>
      </p:sp>
      <p:pic>
        <p:nvPicPr>
          <p:cNvPr id="655" name="Shape 655" descr="http://rds.yahoo.com/_ylt=A0WTefbIU9VKUQUBtgujzbkF/SIG=1350thi2g/EXP=1255581000/**http%3A/www.columbia.edu/cu/biology/courses/c2005/handouts/prostruct4levelsOSU.jpg"/>
          <p:cNvPicPr preferRelativeResize="0"/>
          <p:nvPr/>
        </p:nvPicPr>
        <p:blipFill rotWithShape="1">
          <a:blip r:embed="rId3">
            <a:alphaModFix/>
          </a:blip>
          <a:srcRect/>
          <a:stretch/>
        </p:blipFill>
        <p:spPr>
          <a:xfrm>
            <a:off x="1295400" y="0"/>
            <a:ext cx="4356000" cy="50577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Domine"/>
              <a:buNone/>
            </a:pPr>
            <a:r>
              <a:rPr lang="en" sz="3200" b="0" i="0" u="sng" strike="noStrike" cap="none">
                <a:solidFill>
                  <a:schemeClr val="hlink"/>
                </a:solidFill>
                <a:latin typeface="Domine"/>
                <a:ea typeface="Domine"/>
                <a:cs typeface="Domine"/>
                <a:sym typeface="Domine"/>
                <a:hlinkClick r:id="rId3"/>
              </a:rPr>
              <a:t>Nucleic Acids</a:t>
            </a:r>
          </a:p>
        </p:txBody>
      </p:sp>
      <p:sp>
        <p:nvSpPr>
          <p:cNvPr id="661" name="Shape 661"/>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1" i="0" u="none" strike="noStrike" cap="none">
                <a:solidFill>
                  <a:schemeClr val="dk1"/>
                </a:solidFill>
                <a:latin typeface="Cabin"/>
                <a:ea typeface="Cabin"/>
                <a:cs typeface="Cabin"/>
                <a:sym typeface="Cabin"/>
              </a:rPr>
              <a:t>NUCLEIC ACIDS</a:t>
            </a:r>
            <a:r>
              <a:rPr lang="en" sz="2600" b="0" i="0" u="none" strike="noStrike" cap="none">
                <a:solidFill>
                  <a:schemeClr val="dk1"/>
                </a:solidFill>
                <a:latin typeface="Cabin"/>
                <a:ea typeface="Cabin"/>
                <a:cs typeface="Cabin"/>
                <a:sym typeface="Cabin"/>
              </a:rPr>
              <a:t> - A nucleic acid is a long chain of nucleotide units. </a:t>
            </a:r>
          </a:p>
          <a:p>
            <a:pPr marL="273050" marR="0" lvl="0" indent="-273050" algn="l" rtl="0">
              <a:lnSpc>
                <a:spcPct val="100000"/>
              </a:lnSpc>
              <a:spcBef>
                <a:spcPts val="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 A nucleotide is a molecule made up of three parts: a sugar, a base, and a phosphate group. </a:t>
            </a:r>
          </a:p>
          <a:p>
            <a:pPr marL="0" marR="0" lvl="0" indent="0" algn="l" rtl="0">
              <a:spcBef>
                <a:spcPts val="0"/>
              </a:spcBef>
              <a:buSzPct val="25000"/>
              <a:buNone/>
            </a:pPr>
            <a:endParaRPr sz="2600" b="1" i="0" u="none" strike="noStrike" cap="none">
              <a:solidFill>
                <a:schemeClr val="dk1"/>
              </a:solidFill>
              <a:latin typeface="Cabin"/>
              <a:ea typeface="Cabin"/>
              <a:cs typeface="Cabin"/>
              <a:sym typeface="Cabin"/>
            </a:endParaRPr>
          </a:p>
        </p:txBody>
      </p:sp>
      <p:pic>
        <p:nvPicPr>
          <p:cNvPr id="662" name="Shape 662" descr="View Image"/>
          <p:cNvPicPr preferRelativeResize="0"/>
          <p:nvPr/>
        </p:nvPicPr>
        <p:blipFill rotWithShape="1">
          <a:blip r:embed="rId4">
            <a:alphaModFix/>
          </a:blip>
          <a:srcRect/>
          <a:stretch/>
        </p:blipFill>
        <p:spPr>
          <a:xfrm>
            <a:off x="3732875" y="3148000"/>
            <a:ext cx="2708400" cy="1657200"/>
          </a:xfrm>
          <a:prstGeom prst="rect">
            <a:avLst/>
          </a:prstGeom>
          <a:noFill/>
          <a:ln>
            <a:noFill/>
          </a:ln>
        </p:spPr>
      </p:pic>
      <p:sp>
        <p:nvSpPr>
          <p:cNvPr id="663" name="Shape 663"/>
          <p:cNvSpPr/>
          <p:nvPr/>
        </p:nvSpPr>
        <p:spPr>
          <a:xfrm>
            <a:off x="310250" y="1823500"/>
            <a:ext cx="8300100" cy="2981700"/>
          </a:xfrm>
          <a:prstGeom prst="rect">
            <a:avLst/>
          </a:prstGeom>
          <a:noFill/>
          <a:ln w="1905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Shape 668"/>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Domine"/>
              <a:ea typeface="Domine"/>
              <a:cs typeface="Domine"/>
              <a:sym typeface="Domine"/>
            </a:endParaRPr>
          </a:p>
        </p:txBody>
      </p:sp>
      <p:sp>
        <p:nvSpPr>
          <p:cNvPr id="669" name="Shape 669"/>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Nucleotides of deoxyribonucleic acid, or DNA, contain the sugar deoxyribose. DNA molecules act as “instructions” for the processes of an organism’s life</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Nucleotides of ribonucleic acid, or RNA, contain the sugar ribose. RNA also interacts with DNA to help decode the information.</a:t>
            </a:r>
          </a:p>
          <a:p>
            <a:pPr marL="273050" marR="0" lvl="0" indent="-273050" algn="l" rtl="0">
              <a:lnSpc>
                <a:spcPct val="100000"/>
              </a:lnSpc>
              <a:spcBef>
                <a:spcPts val="600"/>
              </a:spcBef>
              <a:spcAft>
                <a:spcPts val="0"/>
              </a:spcAft>
              <a:buClr>
                <a:schemeClr val="accent1"/>
              </a:buClr>
              <a:buSzPct val="76000"/>
              <a:buFont typeface="Noto Symbol"/>
              <a:buChar char="●"/>
            </a:pPr>
            <a:r>
              <a:rPr lang="en" sz="2600" b="0" i="0" u="none" strike="noStrike" cap="none">
                <a:solidFill>
                  <a:schemeClr val="dk1"/>
                </a:solidFill>
                <a:latin typeface="Cabin"/>
                <a:ea typeface="Cabin"/>
                <a:cs typeface="Cabin"/>
                <a:sym typeface="Cabin"/>
              </a:rPr>
              <a:t> Adenosine triphosphate, or ATP, is a nucleotide that has three phosphate groups and supplies energy to cells.   Energy is released in the reaction that breaks off the third phosphate group. </a:t>
            </a:r>
          </a:p>
          <a:p>
            <a:pPr marL="0" marR="0" lvl="0" indent="0" algn="l" rtl="0">
              <a:spcBef>
                <a:spcPts val="0"/>
              </a:spcBef>
              <a:buSzPct val="25000"/>
              <a:buNone/>
            </a:pPr>
            <a:endParaRPr sz="2600" b="1" i="0" u="none" strike="noStrike" cap="none">
              <a:solidFill>
                <a:schemeClr val="dk1"/>
              </a:solidFill>
              <a:latin typeface="Cabin"/>
              <a:ea typeface="Cabin"/>
              <a:cs typeface="Cabin"/>
              <a:sym typeface="Cabin"/>
            </a:endParaRPr>
          </a:p>
        </p:txBody>
      </p:sp>
      <p:sp>
        <p:nvSpPr>
          <p:cNvPr id="670" name="Shape 670"/>
          <p:cNvSpPr/>
          <p:nvPr/>
        </p:nvSpPr>
        <p:spPr>
          <a:xfrm>
            <a:off x="285100" y="3491425"/>
            <a:ext cx="8300100" cy="1652100"/>
          </a:xfrm>
          <a:prstGeom prst="rect">
            <a:avLst/>
          </a:prstGeom>
          <a:noFill/>
          <a:ln w="1905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Shape 675"/>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Domine"/>
              <a:ea typeface="Domine"/>
              <a:cs typeface="Domine"/>
              <a:sym typeface="Domine"/>
            </a:endParaRPr>
          </a:p>
        </p:txBody>
      </p:sp>
      <p:sp>
        <p:nvSpPr>
          <p:cNvPr id="676" name="Shape 676"/>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bin"/>
              <a:ea typeface="Cabin"/>
              <a:cs typeface="Cabin"/>
              <a:sym typeface="Cabin"/>
            </a:endParaRPr>
          </a:p>
        </p:txBody>
      </p:sp>
      <p:pic>
        <p:nvPicPr>
          <p:cNvPr id="677" name="Shape 677" descr="View Image"/>
          <p:cNvPicPr preferRelativeResize="0"/>
          <p:nvPr/>
        </p:nvPicPr>
        <p:blipFill rotWithShape="1">
          <a:blip r:embed="rId3">
            <a:alphaModFix/>
          </a:blip>
          <a:srcRect/>
          <a:stretch/>
        </p:blipFill>
        <p:spPr>
          <a:xfrm>
            <a:off x="1752600" y="1257300"/>
            <a:ext cx="2914800" cy="29148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a:spcBef>
                <a:spcPts val="0"/>
              </a:spcBef>
              <a:buNone/>
            </a:pPr>
            <a:endParaRPr/>
          </a:p>
        </p:txBody>
      </p:sp>
      <p:sp>
        <p:nvSpPr>
          <p:cNvPr id="683" name="Shape 683"/>
          <p:cNvSpPr txBox="1">
            <a:spLocks noGrp="1"/>
          </p:cNvSpPr>
          <p:nvPr>
            <p:ph type="body" idx="1"/>
          </p:nvPr>
        </p:nvSpPr>
        <p:spPr>
          <a:xfrm>
            <a:off x="457200" y="914400"/>
            <a:ext cx="8229600" cy="3703200"/>
          </a:xfrm>
          <a:prstGeom prst="rect">
            <a:avLst/>
          </a:prstGeom>
        </p:spPr>
        <p:txBody>
          <a:bodyPr wrap="square" lIns="91425" tIns="91425" rIns="91425" bIns="91425" anchor="t" anchorCtr="0">
            <a:noAutofit/>
          </a:bodyPr>
          <a:lstStyle/>
          <a:p>
            <a:pPr lvl="0">
              <a:spcBef>
                <a:spcPts val="0"/>
              </a:spcBef>
              <a:buNone/>
            </a:pPr>
            <a:endParaRPr/>
          </a:p>
        </p:txBody>
      </p:sp>
      <p:graphicFrame>
        <p:nvGraphicFramePr>
          <p:cNvPr id="684" name="Shape 684"/>
          <p:cNvGraphicFramePr/>
          <p:nvPr/>
        </p:nvGraphicFramePr>
        <p:xfrm>
          <a:off x="221400" y="657638"/>
          <a:ext cx="3000000" cy="3000000"/>
        </p:xfrm>
        <a:graphic>
          <a:graphicData uri="http://schemas.openxmlformats.org/drawingml/2006/table">
            <a:tbl>
              <a:tblPr>
                <a:noFill/>
                <a:tableStyleId>{098A1873-F8F3-4B71-B412-C56623CE9236}</a:tableStyleId>
              </a:tblPr>
              <a:tblGrid>
                <a:gridCol w="1749675"/>
                <a:gridCol w="382850"/>
                <a:gridCol w="1982275"/>
                <a:gridCol w="1371600"/>
                <a:gridCol w="1371600"/>
                <a:gridCol w="1371600"/>
              </a:tblGrid>
              <a:tr h="936475">
                <a:tc>
                  <a:txBody>
                    <a:bodyPr/>
                    <a:lstStyle/>
                    <a:p>
                      <a:pPr lvl="0" algn="ctr" rtl="0">
                        <a:lnSpc>
                          <a:spcPct val="115000"/>
                        </a:lnSpc>
                        <a:spcBef>
                          <a:spcPts val="0"/>
                        </a:spcBef>
                        <a:buNone/>
                      </a:pPr>
                      <a:r>
                        <a:rPr lang="en" sz="800"/>
                        <a:t>BIOMOLECULE</a:t>
                      </a:r>
                    </a:p>
                  </a:txBody>
                  <a:tcPr marL="91425" marR="91425" marT="91425" marB="91425" anchor="ctr"/>
                </a:tc>
                <a:tc>
                  <a:txBody>
                    <a:bodyPr/>
                    <a:lstStyle/>
                    <a:p>
                      <a:pPr lvl="0" algn="ctr" rtl="0">
                        <a:lnSpc>
                          <a:spcPct val="115000"/>
                        </a:lnSpc>
                        <a:spcBef>
                          <a:spcPts val="0"/>
                        </a:spcBef>
                        <a:buNone/>
                      </a:pPr>
                      <a:r>
                        <a:rPr lang="en" sz="800"/>
                        <a:t>CAL/g</a:t>
                      </a:r>
                    </a:p>
                  </a:txBody>
                  <a:tcPr marL="91425" marR="91425" marT="91425" marB="91425" anchor="ctr"/>
                </a:tc>
                <a:tc>
                  <a:txBody>
                    <a:bodyPr/>
                    <a:lstStyle/>
                    <a:p>
                      <a:pPr lvl="0" algn="ctr" rtl="0">
                        <a:lnSpc>
                          <a:spcPct val="115000"/>
                        </a:lnSpc>
                        <a:spcBef>
                          <a:spcPts val="0"/>
                        </a:spcBef>
                        <a:buNone/>
                      </a:pPr>
                      <a:r>
                        <a:rPr lang="en" sz="800"/>
                        <a:t>REPEATING SUBUNIT (MONOMER)</a:t>
                      </a:r>
                    </a:p>
                  </a:txBody>
                  <a:tcPr marL="91425" marR="91425" marT="91425" marB="91425" anchor="ctr"/>
                </a:tc>
                <a:tc>
                  <a:txBody>
                    <a:bodyPr/>
                    <a:lstStyle/>
                    <a:p>
                      <a:pPr lvl="0" algn="ctr" rtl="0">
                        <a:lnSpc>
                          <a:spcPct val="115000"/>
                        </a:lnSpc>
                        <a:spcBef>
                          <a:spcPts val="0"/>
                        </a:spcBef>
                        <a:buNone/>
                      </a:pPr>
                      <a:r>
                        <a:rPr lang="en" sz="800"/>
                        <a:t>DRAW</a:t>
                      </a:r>
                    </a:p>
                  </a:txBody>
                  <a:tcPr marL="91425" marR="91425" marT="91425" marB="91425" anchor="ctr"/>
                </a:tc>
                <a:tc>
                  <a:txBody>
                    <a:bodyPr/>
                    <a:lstStyle/>
                    <a:p>
                      <a:pPr lvl="0" algn="ctr" rtl="0">
                        <a:lnSpc>
                          <a:spcPct val="115000"/>
                        </a:lnSpc>
                        <a:spcBef>
                          <a:spcPts val="0"/>
                        </a:spcBef>
                        <a:buNone/>
                      </a:pPr>
                      <a:r>
                        <a:rPr lang="en" sz="800"/>
                        <a:t>IMPORTANCE INI THE CELL</a:t>
                      </a:r>
                    </a:p>
                  </a:txBody>
                  <a:tcPr marL="91425" marR="91425" marT="91425" marB="91425" anchor="ctr"/>
                </a:tc>
                <a:tc>
                  <a:txBody>
                    <a:bodyPr/>
                    <a:lstStyle/>
                    <a:p>
                      <a:pPr lvl="0" algn="ctr" rtl="0">
                        <a:lnSpc>
                          <a:spcPct val="115000"/>
                        </a:lnSpc>
                        <a:spcBef>
                          <a:spcPts val="0"/>
                        </a:spcBef>
                        <a:buNone/>
                      </a:pPr>
                      <a:r>
                        <a:rPr lang="en" sz="800"/>
                        <a:t>WHY THEY ARE IMPORTANT IN BODY  &amp; EXAMPLES IN FOODS</a:t>
                      </a:r>
                    </a:p>
                  </a:txBody>
                  <a:tcPr marL="91425" marR="91425" marT="91425" marB="91425" anchor="ctr"/>
                </a:tc>
              </a:tr>
              <a:tr h="2891750">
                <a:tc>
                  <a:txBody>
                    <a:bodyPr/>
                    <a:lstStyle/>
                    <a:p>
                      <a:pPr lvl="0" rtl="0">
                        <a:lnSpc>
                          <a:spcPct val="115000"/>
                        </a:lnSpc>
                        <a:spcBef>
                          <a:spcPts val="0"/>
                        </a:spcBef>
                        <a:buNone/>
                      </a:pPr>
                      <a:r>
                        <a:rPr lang="en"/>
                        <a:t>CARBOHYDRATES</a:t>
                      </a:r>
                    </a:p>
                  </a:txBody>
                  <a:tcPr marL="91425" marR="91425" marT="91425" marB="91425"/>
                </a:tc>
                <a:tc>
                  <a:txBody>
                    <a:bodyPr/>
                    <a:lstStyle/>
                    <a:p>
                      <a:pPr lvl="0" algn="r" rtl="0">
                        <a:lnSpc>
                          <a:spcPct val="115000"/>
                        </a:lnSpc>
                        <a:spcBef>
                          <a:spcPts val="0"/>
                        </a:spcBef>
                        <a:buNone/>
                      </a:pPr>
                      <a:r>
                        <a:rPr lang="en"/>
                        <a:t>4</a:t>
                      </a:r>
                    </a:p>
                  </a:txBody>
                  <a:tcPr marL="91425" marR="91425" marT="91425" marB="91425"/>
                </a:tc>
                <a:tc>
                  <a:txBody>
                    <a:bodyPr/>
                    <a:lstStyle/>
                    <a:p>
                      <a:pPr lvl="0" rtl="0">
                        <a:spcBef>
                          <a:spcPts val="0"/>
                        </a:spcBef>
                        <a:buNone/>
                      </a:pPr>
                      <a:r>
                        <a:rPr lang="en"/>
                        <a:t>MONOSACCHARIDES</a:t>
                      </a:r>
                    </a:p>
                  </a:txBody>
                  <a:tcPr marL="91425" marR="91425" marT="91425" marB="91425"/>
                </a:tc>
                <a:tc>
                  <a:txBody>
                    <a:bodyPr/>
                    <a:lstStyle/>
                    <a:p>
                      <a:pPr lvl="0" rtl="0">
                        <a:spcBef>
                          <a:spcPts val="0"/>
                        </a:spcBef>
                        <a:buNone/>
                      </a:pPr>
                      <a:r>
                        <a:rPr lang="en"/>
                        <a:t> </a:t>
                      </a:r>
                    </a:p>
                  </a:txBody>
                  <a:tcPr marL="91425" marR="91425" marT="91425" marB="91425"/>
                </a:tc>
                <a:tc>
                  <a:txBody>
                    <a:bodyPr/>
                    <a:lstStyle/>
                    <a:p>
                      <a:pPr lvl="0">
                        <a:spcBef>
                          <a:spcPts val="0"/>
                        </a:spcBef>
                        <a:buNone/>
                      </a:pPr>
                      <a:r>
                        <a:rPr lang="en"/>
                        <a:t>* CELL SURFACE MARKERS </a:t>
                      </a:r>
                    </a:p>
                    <a:p>
                      <a:pPr lvl="0" rtl="0">
                        <a:spcBef>
                          <a:spcPts val="0"/>
                        </a:spcBef>
                        <a:buNone/>
                      </a:pPr>
                      <a:r>
                        <a:rPr lang="en"/>
                        <a:t>*ENERGY *LABELLING FOR EXPORT</a:t>
                      </a:r>
                    </a:p>
                  </a:txBody>
                  <a:tcPr marL="91425" marR="91425" marT="91425" marB="91425"/>
                </a:tc>
                <a:tc>
                  <a:txBody>
                    <a:bodyPr/>
                    <a:lstStyle/>
                    <a:p>
                      <a:pPr lvl="0" rtl="0">
                        <a:lnSpc>
                          <a:spcPct val="115000"/>
                        </a:lnSpc>
                        <a:spcBef>
                          <a:spcPts val="0"/>
                        </a:spcBef>
                        <a:buNone/>
                      </a:pPr>
                      <a:r>
                        <a:rPr lang="en"/>
                        <a:t>*ENERGY SOURCE *RECOGNITION OF NON-SELF *BREAD, CEREALS, GRAINS, TUBERS</a:t>
                      </a:r>
                    </a:p>
                  </a:txBody>
                  <a:tcPr marL="91425" marR="91425" marT="91425" marB="91425"/>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rtl="0">
              <a:spcBef>
                <a:spcPts val="0"/>
              </a:spcBef>
              <a:buNone/>
            </a:pPr>
            <a:endParaRPr/>
          </a:p>
        </p:txBody>
      </p:sp>
      <p:sp>
        <p:nvSpPr>
          <p:cNvPr id="690" name="Shape 690"/>
          <p:cNvSpPr txBox="1">
            <a:spLocks noGrp="1"/>
          </p:cNvSpPr>
          <p:nvPr>
            <p:ph type="body" idx="1"/>
          </p:nvPr>
        </p:nvSpPr>
        <p:spPr>
          <a:xfrm>
            <a:off x="457200" y="914400"/>
            <a:ext cx="8229600" cy="3703200"/>
          </a:xfrm>
          <a:prstGeom prst="rect">
            <a:avLst/>
          </a:prstGeom>
        </p:spPr>
        <p:txBody>
          <a:bodyPr wrap="square" lIns="91425" tIns="91425" rIns="91425" bIns="91425" anchor="t" anchorCtr="0">
            <a:noAutofit/>
          </a:bodyPr>
          <a:lstStyle/>
          <a:p>
            <a:pPr lvl="0" rtl="0">
              <a:spcBef>
                <a:spcPts val="0"/>
              </a:spcBef>
              <a:buNone/>
            </a:pPr>
            <a:endParaRPr/>
          </a:p>
        </p:txBody>
      </p:sp>
      <p:graphicFrame>
        <p:nvGraphicFramePr>
          <p:cNvPr id="691" name="Shape 691"/>
          <p:cNvGraphicFramePr/>
          <p:nvPr/>
        </p:nvGraphicFramePr>
        <p:xfrm>
          <a:off x="221400" y="657638"/>
          <a:ext cx="3000000" cy="3000000"/>
        </p:xfrm>
        <a:graphic>
          <a:graphicData uri="http://schemas.openxmlformats.org/drawingml/2006/table">
            <a:tbl>
              <a:tblPr>
                <a:noFill/>
                <a:tableStyleId>{098A1873-F8F3-4B71-B412-C56623CE9236}</a:tableStyleId>
              </a:tblPr>
              <a:tblGrid>
                <a:gridCol w="1749675"/>
                <a:gridCol w="382850"/>
                <a:gridCol w="1552200"/>
                <a:gridCol w="1801675"/>
                <a:gridCol w="1371600"/>
                <a:gridCol w="1818850"/>
              </a:tblGrid>
              <a:tr h="936475">
                <a:tc>
                  <a:txBody>
                    <a:bodyPr/>
                    <a:lstStyle/>
                    <a:p>
                      <a:pPr lvl="0" algn="ctr" rtl="0">
                        <a:lnSpc>
                          <a:spcPct val="115000"/>
                        </a:lnSpc>
                        <a:spcBef>
                          <a:spcPts val="0"/>
                        </a:spcBef>
                        <a:buNone/>
                      </a:pPr>
                      <a:r>
                        <a:rPr lang="en" sz="800"/>
                        <a:t>BIOMOLECULE</a:t>
                      </a:r>
                    </a:p>
                  </a:txBody>
                  <a:tcPr marL="91425" marR="91425" marT="91425" marB="91425" anchor="ctr"/>
                </a:tc>
                <a:tc>
                  <a:txBody>
                    <a:bodyPr/>
                    <a:lstStyle/>
                    <a:p>
                      <a:pPr lvl="0" algn="ctr" rtl="0">
                        <a:lnSpc>
                          <a:spcPct val="115000"/>
                        </a:lnSpc>
                        <a:spcBef>
                          <a:spcPts val="0"/>
                        </a:spcBef>
                        <a:buNone/>
                      </a:pPr>
                      <a:r>
                        <a:rPr lang="en" sz="800"/>
                        <a:t>CAL/g</a:t>
                      </a:r>
                    </a:p>
                  </a:txBody>
                  <a:tcPr marL="91425" marR="91425" marT="91425" marB="91425" anchor="ctr"/>
                </a:tc>
                <a:tc>
                  <a:txBody>
                    <a:bodyPr/>
                    <a:lstStyle/>
                    <a:p>
                      <a:pPr lvl="0" algn="ctr" rtl="0">
                        <a:lnSpc>
                          <a:spcPct val="115000"/>
                        </a:lnSpc>
                        <a:spcBef>
                          <a:spcPts val="0"/>
                        </a:spcBef>
                        <a:buNone/>
                      </a:pPr>
                      <a:r>
                        <a:rPr lang="en" sz="800"/>
                        <a:t>REPEATING SUBUNIT (MONOMER)</a:t>
                      </a:r>
                    </a:p>
                  </a:txBody>
                  <a:tcPr marL="91425" marR="91425" marT="91425" marB="91425" anchor="ctr"/>
                </a:tc>
                <a:tc>
                  <a:txBody>
                    <a:bodyPr/>
                    <a:lstStyle/>
                    <a:p>
                      <a:pPr lvl="0" algn="ctr" rtl="0">
                        <a:lnSpc>
                          <a:spcPct val="115000"/>
                        </a:lnSpc>
                        <a:spcBef>
                          <a:spcPts val="0"/>
                        </a:spcBef>
                        <a:buNone/>
                      </a:pPr>
                      <a:r>
                        <a:rPr lang="en" sz="800"/>
                        <a:t>DRAW</a:t>
                      </a:r>
                    </a:p>
                  </a:txBody>
                  <a:tcPr marL="91425" marR="91425" marT="91425" marB="91425" anchor="ctr"/>
                </a:tc>
                <a:tc>
                  <a:txBody>
                    <a:bodyPr/>
                    <a:lstStyle/>
                    <a:p>
                      <a:pPr lvl="0" algn="ctr" rtl="0">
                        <a:lnSpc>
                          <a:spcPct val="115000"/>
                        </a:lnSpc>
                        <a:spcBef>
                          <a:spcPts val="0"/>
                        </a:spcBef>
                        <a:buNone/>
                      </a:pPr>
                      <a:r>
                        <a:rPr lang="en" sz="800"/>
                        <a:t>IMPORTANCE INI THE CELL</a:t>
                      </a:r>
                    </a:p>
                  </a:txBody>
                  <a:tcPr marL="91425" marR="91425" marT="91425" marB="91425" anchor="ctr"/>
                </a:tc>
                <a:tc>
                  <a:txBody>
                    <a:bodyPr/>
                    <a:lstStyle/>
                    <a:p>
                      <a:pPr lvl="0" algn="ctr" rtl="0">
                        <a:lnSpc>
                          <a:spcPct val="115000"/>
                        </a:lnSpc>
                        <a:spcBef>
                          <a:spcPts val="0"/>
                        </a:spcBef>
                        <a:buNone/>
                      </a:pPr>
                      <a:r>
                        <a:rPr lang="en" sz="800"/>
                        <a:t>WHY THEY ARE IMPORTANT IN BODY  &amp; EXAMPLES IN FOODS</a:t>
                      </a:r>
                    </a:p>
                  </a:txBody>
                  <a:tcPr marL="91425" marR="91425" marT="91425" marB="91425" anchor="ctr"/>
                </a:tc>
              </a:tr>
              <a:tr h="2891750">
                <a:tc>
                  <a:txBody>
                    <a:bodyPr/>
                    <a:lstStyle/>
                    <a:p>
                      <a:pPr lvl="0" rtl="0">
                        <a:lnSpc>
                          <a:spcPct val="115000"/>
                        </a:lnSpc>
                        <a:spcBef>
                          <a:spcPts val="0"/>
                        </a:spcBef>
                        <a:buNone/>
                      </a:pPr>
                      <a:r>
                        <a:rPr lang="en"/>
                        <a:t>PROTEINS</a:t>
                      </a:r>
                    </a:p>
                  </a:txBody>
                  <a:tcPr marL="91425" marR="91425" marT="91425" marB="91425"/>
                </a:tc>
                <a:tc>
                  <a:txBody>
                    <a:bodyPr/>
                    <a:lstStyle/>
                    <a:p>
                      <a:pPr lvl="0" algn="r" rtl="0">
                        <a:lnSpc>
                          <a:spcPct val="115000"/>
                        </a:lnSpc>
                        <a:spcBef>
                          <a:spcPts val="0"/>
                        </a:spcBef>
                        <a:buNone/>
                      </a:pPr>
                      <a:r>
                        <a:rPr lang="en"/>
                        <a:t>4</a:t>
                      </a:r>
                    </a:p>
                  </a:txBody>
                  <a:tcPr marL="91425" marR="91425" marT="91425" marB="91425"/>
                </a:tc>
                <a:tc>
                  <a:txBody>
                    <a:bodyPr/>
                    <a:lstStyle/>
                    <a:p>
                      <a:pPr lvl="0" rtl="0">
                        <a:spcBef>
                          <a:spcPts val="0"/>
                        </a:spcBef>
                        <a:buNone/>
                      </a:pPr>
                      <a:r>
                        <a:rPr lang="en"/>
                        <a:t>AMINO ACIDS</a:t>
                      </a:r>
                    </a:p>
                  </a:txBody>
                  <a:tcPr marL="91425" marR="91425" marT="91425" marB="91425"/>
                </a:tc>
                <a:tc>
                  <a:txBody>
                    <a:bodyPr/>
                    <a:lstStyle/>
                    <a:p>
                      <a:pPr lvl="0" rtl="0">
                        <a:spcBef>
                          <a:spcPts val="0"/>
                        </a:spcBef>
                        <a:buNone/>
                      </a:pPr>
                      <a:r>
                        <a:rPr lang="en"/>
                        <a:t> </a:t>
                      </a:r>
                    </a:p>
                  </a:txBody>
                  <a:tcPr marL="91425" marR="91425" marT="91425" marB="91425"/>
                </a:tc>
                <a:tc>
                  <a:txBody>
                    <a:bodyPr/>
                    <a:lstStyle/>
                    <a:p>
                      <a:pPr lvl="0" rtl="0">
                        <a:spcBef>
                          <a:spcPts val="0"/>
                        </a:spcBef>
                        <a:buNone/>
                      </a:pPr>
                      <a:r>
                        <a:rPr lang="en"/>
                        <a:t>*ROCKSTARS *DO EVERYTHING *ENZYMES *STRUCTURES</a:t>
                      </a:r>
                    </a:p>
                  </a:txBody>
                  <a:tcPr marL="91425" marR="91425" marT="91425" marB="91425"/>
                </a:tc>
                <a:tc>
                  <a:txBody>
                    <a:bodyPr/>
                    <a:lstStyle/>
                    <a:p>
                      <a:pPr lvl="0" rtl="0">
                        <a:lnSpc>
                          <a:spcPct val="115000"/>
                        </a:lnSpc>
                        <a:spcBef>
                          <a:spcPts val="0"/>
                        </a:spcBef>
                        <a:buNone/>
                      </a:pPr>
                      <a:r>
                        <a:rPr lang="en"/>
                        <a:t>*USED FOR STRUCTURES *MAKE ALL ENZYMES *ENZYMES DO EVERYTHING IN THE CELL AND BODY- MAKE NEW CELLS AND ALL REACTIONS *MEATS, BEANS, NUTS</a:t>
                      </a:r>
                    </a:p>
                  </a:txBody>
                  <a:tcPr marL="91425" marR="91425" marT="91425" marB="91425"/>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rtl="0">
              <a:spcBef>
                <a:spcPts val="0"/>
              </a:spcBef>
              <a:buNone/>
            </a:pPr>
            <a:endParaRPr/>
          </a:p>
        </p:txBody>
      </p:sp>
      <p:sp>
        <p:nvSpPr>
          <p:cNvPr id="697" name="Shape 697"/>
          <p:cNvSpPr txBox="1">
            <a:spLocks noGrp="1"/>
          </p:cNvSpPr>
          <p:nvPr>
            <p:ph type="body" idx="1"/>
          </p:nvPr>
        </p:nvSpPr>
        <p:spPr>
          <a:xfrm>
            <a:off x="457200" y="914400"/>
            <a:ext cx="8229600" cy="3703200"/>
          </a:xfrm>
          <a:prstGeom prst="rect">
            <a:avLst/>
          </a:prstGeom>
        </p:spPr>
        <p:txBody>
          <a:bodyPr wrap="square" lIns="91425" tIns="91425" rIns="91425" bIns="91425" anchor="t" anchorCtr="0">
            <a:noAutofit/>
          </a:bodyPr>
          <a:lstStyle/>
          <a:p>
            <a:pPr lvl="0" rtl="0">
              <a:spcBef>
                <a:spcPts val="0"/>
              </a:spcBef>
              <a:buNone/>
            </a:pPr>
            <a:endParaRPr/>
          </a:p>
        </p:txBody>
      </p:sp>
      <p:graphicFrame>
        <p:nvGraphicFramePr>
          <p:cNvPr id="698" name="Shape 698"/>
          <p:cNvGraphicFramePr/>
          <p:nvPr/>
        </p:nvGraphicFramePr>
        <p:xfrm>
          <a:off x="221400" y="657638"/>
          <a:ext cx="3000000" cy="3000000"/>
        </p:xfrm>
        <a:graphic>
          <a:graphicData uri="http://schemas.openxmlformats.org/drawingml/2006/table">
            <a:tbl>
              <a:tblPr>
                <a:noFill/>
                <a:tableStyleId>{098A1873-F8F3-4B71-B412-C56623CE9236}</a:tableStyleId>
              </a:tblPr>
              <a:tblGrid>
                <a:gridCol w="1749675"/>
                <a:gridCol w="382850"/>
                <a:gridCol w="1982275"/>
                <a:gridCol w="1371600"/>
                <a:gridCol w="1371600"/>
                <a:gridCol w="1371600"/>
              </a:tblGrid>
              <a:tr h="936475">
                <a:tc>
                  <a:txBody>
                    <a:bodyPr/>
                    <a:lstStyle/>
                    <a:p>
                      <a:pPr lvl="0" algn="ctr" rtl="0">
                        <a:lnSpc>
                          <a:spcPct val="115000"/>
                        </a:lnSpc>
                        <a:spcBef>
                          <a:spcPts val="0"/>
                        </a:spcBef>
                        <a:buNone/>
                      </a:pPr>
                      <a:r>
                        <a:rPr lang="en" sz="800"/>
                        <a:t>BIOMOLECULE</a:t>
                      </a:r>
                    </a:p>
                  </a:txBody>
                  <a:tcPr marL="91425" marR="91425" marT="91425" marB="91425" anchor="ctr"/>
                </a:tc>
                <a:tc>
                  <a:txBody>
                    <a:bodyPr/>
                    <a:lstStyle/>
                    <a:p>
                      <a:pPr lvl="0" algn="ctr" rtl="0">
                        <a:lnSpc>
                          <a:spcPct val="115000"/>
                        </a:lnSpc>
                        <a:spcBef>
                          <a:spcPts val="0"/>
                        </a:spcBef>
                        <a:buNone/>
                      </a:pPr>
                      <a:r>
                        <a:rPr lang="en" sz="800"/>
                        <a:t>CAL/g</a:t>
                      </a:r>
                    </a:p>
                  </a:txBody>
                  <a:tcPr marL="91425" marR="91425" marT="91425" marB="91425" anchor="ctr"/>
                </a:tc>
                <a:tc>
                  <a:txBody>
                    <a:bodyPr/>
                    <a:lstStyle/>
                    <a:p>
                      <a:pPr lvl="0" algn="ctr" rtl="0">
                        <a:lnSpc>
                          <a:spcPct val="115000"/>
                        </a:lnSpc>
                        <a:spcBef>
                          <a:spcPts val="0"/>
                        </a:spcBef>
                        <a:buNone/>
                      </a:pPr>
                      <a:r>
                        <a:rPr lang="en" sz="800"/>
                        <a:t>REPEATING SUBUNIT (MONOMER)</a:t>
                      </a:r>
                    </a:p>
                  </a:txBody>
                  <a:tcPr marL="91425" marR="91425" marT="91425" marB="91425" anchor="ctr"/>
                </a:tc>
                <a:tc>
                  <a:txBody>
                    <a:bodyPr/>
                    <a:lstStyle/>
                    <a:p>
                      <a:pPr lvl="0" algn="ctr" rtl="0">
                        <a:lnSpc>
                          <a:spcPct val="115000"/>
                        </a:lnSpc>
                        <a:spcBef>
                          <a:spcPts val="0"/>
                        </a:spcBef>
                        <a:buNone/>
                      </a:pPr>
                      <a:r>
                        <a:rPr lang="en" sz="800"/>
                        <a:t>DRAW</a:t>
                      </a:r>
                    </a:p>
                  </a:txBody>
                  <a:tcPr marL="91425" marR="91425" marT="91425" marB="91425" anchor="ctr"/>
                </a:tc>
                <a:tc>
                  <a:txBody>
                    <a:bodyPr/>
                    <a:lstStyle/>
                    <a:p>
                      <a:pPr lvl="0" algn="ctr" rtl="0">
                        <a:lnSpc>
                          <a:spcPct val="115000"/>
                        </a:lnSpc>
                        <a:spcBef>
                          <a:spcPts val="0"/>
                        </a:spcBef>
                        <a:buNone/>
                      </a:pPr>
                      <a:r>
                        <a:rPr lang="en" sz="800"/>
                        <a:t>IMPORTANCE INI THE CELL</a:t>
                      </a:r>
                    </a:p>
                  </a:txBody>
                  <a:tcPr marL="91425" marR="91425" marT="91425" marB="91425" anchor="ctr"/>
                </a:tc>
                <a:tc>
                  <a:txBody>
                    <a:bodyPr/>
                    <a:lstStyle/>
                    <a:p>
                      <a:pPr lvl="0" algn="ctr" rtl="0">
                        <a:lnSpc>
                          <a:spcPct val="115000"/>
                        </a:lnSpc>
                        <a:spcBef>
                          <a:spcPts val="0"/>
                        </a:spcBef>
                        <a:buNone/>
                      </a:pPr>
                      <a:r>
                        <a:rPr lang="en" sz="800"/>
                        <a:t>WHY THEY ARE IMPORTANT IN BODY  &amp; EXAMPLES IN FOODS</a:t>
                      </a:r>
                    </a:p>
                  </a:txBody>
                  <a:tcPr marL="91425" marR="91425" marT="91425" marB="91425" anchor="ctr"/>
                </a:tc>
              </a:tr>
              <a:tr h="2891750">
                <a:tc>
                  <a:txBody>
                    <a:bodyPr/>
                    <a:lstStyle/>
                    <a:p>
                      <a:pPr lvl="0" rtl="0">
                        <a:lnSpc>
                          <a:spcPct val="115000"/>
                        </a:lnSpc>
                        <a:spcBef>
                          <a:spcPts val="0"/>
                        </a:spcBef>
                        <a:buNone/>
                      </a:pPr>
                      <a:r>
                        <a:rPr lang="en"/>
                        <a:t>NUCLEIC ACIDS</a:t>
                      </a:r>
                    </a:p>
                  </a:txBody>
                  <a:tcPr marL="91425" marR="91425" marT="91425" marB="91425"/>
                </a:tc>
                <a:tc>
                  <a:txBody>
                    <a:bodyPr/>
                    <a:lstStyle/>
                    <a:p>
                      <a:pPr lvl="0" algn="r" rtl="0">
                        <a:lnSpc>
                          <a:spcPct val="115000"/>
                        </a:lnSpc>
                        <a:spcBef>
                          <a:spcPts val="0"/>
                        </a:spcBef>
                        <a:buNone/>
                      </a:pPr>
                      <a:r>
                        <a:rPr lang="en"/>
                        <a:t>4</a:t>
                      </a:r>
                    </a:p>
                  </a:txBody>
                  <a:tcPr marL="91425" marR="91425" marT="91425" marB="91425"/>
                </a:tc>
                <a:tc>
                  <a:txBody>
                    <a:bodyPr/>
                    <a:lstStyle/>
                    <a:p>
                      <a:pPr lvl="0" rtl="0">
                        <a:spcBef>
                          <a:spcPts val="0"/>
                        </a:spcBef>
                        <a:buNone/>
                      </a:pPr>
                      <a:r>
                        <a:rPr lang="en"/>
                        <a:t>NUCLEOTIDES</a:t>
                      </a:r>
                    </a:p>
                  </a:txBody>
                  <a:tcPr marL="91425" marR="91425" marT="91425" marB="91425"/>
                </a:tc>
                <a:tc>
                  <a:txBody>
                    <a:bodyPr/>
                    <a:lstStyle/>
                    <a:p>
                      <a:pPr lvl="0" rtl="0">
                        <a:spcBef>
                          <a:spcPts val="0"/>
                        </a:spcBef>
                        <a:buNone/>
                      </a:pPr>
                      <a:r>
                        <a:rPr lang="en"/>
                        <a:t> </a:t>
                      </a:r>
                    </a:p>
                  </a:txBody>
                  <a:tcPr marL="91425" marR="91425" marT="91425" marB="91425"/>
                </a:tc>
                <a:tc>
                  <a:txBody>
                    <a:bodyPr/>
                    <a:lstStyle/>
                    <a:p>
                      <a:pPr lvl="0" rtl="0">
                        <a:spcBef>
                          <a:spcPts val="0"/>
                        </a:spcBef>
                        <a:buNone/>
                      </a:pPr>
                      <a:r>
                        <a:rPr lang="en"/>
                        <a:t>*CARRY GENETIC INFORMATION  *ATP ENERGY CURRENCY OF CELL</a:t>
                      </a:r>
                    </a:p>
                  </a:txBody>
                  <a:tcPr marL="91425" marR="91425" marT="91425" marB="91425"/>
                </a:tc>
                <a:tc>
                  <a:txBody>
                    <a:bodyPr/>
                    <a:lstStyle/>
                    <a:p>
                      <a:pPr lvl="0" rtl="0">
                        <a:lnSpc>
                          <a:spcPct val="115000"/>
                        </a:lnSpc>
                        <a:spcBef>
                          <a:spcPts val="0"/>
                        </a:spcBef>
                        <a:buNone/>
                      </a:pPr>
                      <a:r>
                        <a:rPr lang="en"/>
                        <a:t>*ALL CELLS HAVE DNA AND ATP *FOUND IN EVERYTHING WE EAT</a:t>
                      </a:r>
                    </a:p>
                  </a:txBody>
                  <a:tcPr marL="91425" marR="91425" marT="91425" marB="91425"/>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Shape 703"/>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rtl="0">
              <a:spcBef>
                <a:spcPts val="0"/>
              </a:spcBef>
              <a:buNone/>
            </a:pPr>
            <a:endParaRPr/>
          </a:p>
        </p:txBody>
      </p:sp>
      <p:sp>
        <p:nvSpPr>
          <p:cNvPr id="704" name="Shape 704"/>
          <p:cNvSpPr txBox="1">
            <a:spLocks noGrp="1"/>
          </p:cNvSpPr>
          <p:nvPr>
            <p:ph type="body" idx="1"/>
          </p:nvPr>
        </p:nvSpPr>
        <p:spPr>
          <a:xfrm>
            <a:off x="457200" y="914400"/>
            <a:ext cx="8229600" cy="3703200"/>
          </a:xfrm>
          <a:prstGeom prst="rect">
            <a:avLst/>
          </a:prstGeom>
        </p:spPr>
        <p:txBody>
          <a:bodyPr wrap="square" lIns="91425" tIns="91425" rIns="91425" bIns="91425" anchor="t" anchorCtr="0">
            <a:noAutofit/>
          </a:bodyPr>
          <a:lstStyle/>
          <a:p>
            <a:pPr lvl="0" rtl="0">
              <a:spcBef>
                <a:spcPts val="0"/>
              </a:spcBef>
              <a:buNone/>
            </a:pPr>
            <a:endParaRPr/>
          </a:p>
        </p:txBody>
      </p:sp>
      <p:graphicFrame>
        <p:nvGraphicFramePr>
          <p:cNvPr id="705" name="Shape 705"/>
          <p:cNvGraphicFramePr/>
          <p:nvPr/>
        </p:nvGraphicFramePr>
        <p:xfrm>
          <a:off x="221400" y="657638"/>
          <a:ext cx="3000000" cy="3000000"/>
        </p:xfrm>
        <a:graphic>
          <a:graphicData uri="http://schemas.openxmlformats.org/drawingml/2006/table">
            <a:tbl>
              <a:tblPr>
                <a:noFill/>
                <a:tableStyleId>{098A1873-F8F3-4B71-B412-C56623CE9236}</a:tableStyleId>
              </a:tblPr>
              <a:tblGrid>
                <a:gridCol w="1827400"/>
                <a:gridCol w="399850"/>
                <a:gridCol w="2070350"/>
                <a:gridCol w="1432525"/>
                <a:gridCol w="1432525"/>
                <a:gridCol w="1432525"/>
              </a:tblGrid>
              <a:tr h="936475">
                <a:tc>
                  <a:txBody>
                    <a:bodyPr/>
                    <a:lstStyle/>
                    <a:p>
                      <a:pPr lvl="0" algn="ctr" rtl="0">
                        <a:lnSpc>
                          <a:spcPct val="115000"/>
                        </a:lnSpc>
                        <a:spcBef>
                          <a:spcPts val="0"/>
                        </a:spcBef>
                        <a:buNone/>
                      </a:pPr>
                      <a:r>
                        <a:rPr lang="en" sz="800"/>
                        <a:t>BIOMOLECULE</a:t>
                      </a:r>
                    </a:p>
                  </a:txBody>
                  <a:tcPr marL="91425" marR="91425" marT="91425" marB="91425" anchor="ctr"/>
                </a:tc>
                <a:tc>
                  <a:txBody>
                    <a:bodyPr/>
                    <a:lstStyle/>
                    <a:p>
                      <a:pPr lvl="0" algn="ctr" rtl="0">
                        <a:lnSpc>
                          <a:spcPct val="115000"/>
                        </a:lnSpc>
                        <a:spcBef>
                          <a:spcPts val="0"/>
                        </a:spcBef>
                        <a:buNone/>
                      </a:pPr>
                      <a:r>
                        <a:rPr lang="en" sz="800"/>
                        <a:t>CAL/g</a:t>
                      </a:r>
                    </a:p>
                  </a:txBody>
                  <a:tcPr marL="91425" marR="91425" marT="91425" marB="91425" anchor="ctr"/>
                </a:tc>
                <a:tc>
                  <a:txBody>
                    <a:bodyPr/>
                    <a:lstStyle/>
                    <a:p>
                      <a:pPr lvl="0" algn="ctr" rtl="0">
                        <a:lnSpc>
                          <a:spcPct val="115000"/>
                        </a:lnSpc>
                        <a:spcBef>
                          <a:spcPts val="0"/>
                        </a:spcBef>
                        <a:buNone/>
                      </a:pPr>
                      <a:r>
                        <a:rPr lang="en" sz="800"/>
                        <a:t>REPEATING SUBUNIT (MONOMER)</a:t>
                      </a:r>
                    </a:p>
                  </a:txBody>
                  <a:tcPr marL="91425" marR="91425" marT="91425" marB="91425" anchor="ctr"/>
                </a:tc>
                <a:tc>
                  <a:txBody>
                    <a:bodyPr/>
                    <a:lstStyle/>
                    <a:p>
                      <a:pPr lvl="0" algn="ctr" rtl="0">
                        <a:lnSpc>
                          <a:spcPct val="115000"/>
                        </a:lnSpc>
                        <a:spcBef>
                          <a:spcPts val="0"/>
                        </a:spcBef>
                        <a:buNone/>
                      </a:pPr>
                      <a:r>
                        <a:rPr lang="en" sz="800"/>
                        <a:t>DRAW</a:t>
                      </a:r>
                    </a:p>
                  </a:txBody>
                  <a:tcPr marL="91425" marR="91425" marT="91425" marB="91425" anchor="ctr"/>
                </a:tc>
                <a:tc>
                  <a:txBody>
                    <a:bodyPr/>
                    <a:lstStyle/>
                    <a:p>
                      <a:pPr lvl="0" algn="ctr" rtl="0">
                        <a:lnSpc>
                          <a:spcPct val="115000"/>
                        </a:lnSpc>
                        <a:spcBef>
                          <a:spcPts val="0"/>
                        </a:spcBef>
                        <a:buNone/>
                      </a:pPr>
                      <a:r>
                        <a:rPr lang="en" sz="800"/>
                        <a:t>IMPORTANCE INI THE CELL</a:t>
                      </a:r>
                    </a:p>
                  </a:txBody>
                  <a:tcPr marL="91425" marR="91425" marT="91425" marB="91425" anchor="ctr"/>
                </a:tc>
                <a:tc>
                  <a:txBody>
                    <a:bodyPr/>
                    <a:lstStyle/>
                    <a:p>
                      <a:pPr lvl="0" algn="ctr" rtl="0">
                        <a:lnSpc>
                          <a:spcPct val="115000"/>
                        </a:lnSpc>
                        <a:spcBef>
                          <a:spcPts val="0"/>
                        </a:spcBef>
                        <a:buNone/>
                      </a:pPr>
                      <a:r>
                        <a:rPr lang="en" sz="800"/>
                        <a:t>WHY THEY ARE IMPORTANT IN BODY  &amp; EXAMPLES IN FOODS</a:t>
                      </a:r>
                    </a:p>
                  </a:txBody>
                  <a:tcPr marL="91425" marR="91425" marT="91425" marB="91425" anchor="ctr"/>
                </a:tc>
              </a:tr>
              <a:tr h="2891750">
                <a:tc>
                  <a:txBody>
                    <a:bodyPr/>
                    <a:lstStyle/>
                    <a:p>
                      <a:pPr lvl="0" rtl="0">
                        <a:lnSpc>
                          <a:spcPct val="115000"/>
                        </a:lnSpc>
                        <a:spcBef>
                          <a:spcPts val="0"/>
                        </a:spcBef>
                        <a:buNone/>
                      </a:pPr>
                      <a:r>
                        <a:rPr lang="en"/>
                        <a:t>LIPIDS</a:t>
                      </a:r>
                    </a:p>
                  </a:txBody>
                  <a:tcPr marL="91425" marR="91425" marT="91425" marB="91425"/>
                </a:tc>
                <a:tc>
                  <a:txBody>
                    <a:bodyPr/>
                    <a:lstStyle/>
                    <a:p>
                      <a:pPr lvl="0" algn="r" rtl="0">
                        <a:lnSpc>
                          <a:spcPct val="115000"/>
                        </a:lnSpc>
                        <a:spcBef>
                          <a:spcPts val="0"/>
                        </a:spcBef>
                        <a:buNone/>
                      </a:pPr>
                      <a:r>
                        <a:rPr lang="en"/>
                        <a:t>9</a:t>
                      </a:r>
                    </a:p>
                  </a:txBody>
                  <a:tcPr marL="91425" marR="91425" marT="91425" marB="91425"/>
                </a:tc>
                <a:tc>
                  <a:txBody>
                    <a:bodyPr/>
                    <a:lstStyle/>
                    <a:p>
                      <a:pPr lvl="0" rtl="0">
                        <a:spcBef>
                          <a:spcPts val="0"/>
                        </a:spcBef>
                        <a:buNone/>
                      </a:pPr>
                      <a:r>
                        <a:rPr lang="en"/>
                        <a:t>FATTY ACIDS</a:t>
                      </a:r>
                    </a:p>
                  </a:txBody>
                  <a:tcPr marL="91425" marR="91425" marT="91425" marB="91425"/>
                </a:tc>
                <a:tc>
                  <a:txBody>
                    <a:bodyPr/>
                    <a:lstStyle/>
                    <a:p>
                      <a:pPr lvl="0" rtl="0">
                        <a:spcBef>
                          <a:spcPts val="0"/>
                        </a:spcBef>
                        <a:buNone/>
                      </a:pPr>
                      <a:r>
                        <a:rPr lang="en"/>
                        <a:t> </a:t>
                      </a:r>
                    </a:p>
                  </a:txBody>
                  <a:tcPr marL="91425" marR="91425" marT="91425" marB="91425"/>
                </a:tc>
                <a:tc>
                  <a:txBody>
                    <a:bodyPr/>
                    <a:lstStyle/>
                    <a:p>
                      <a:pPr lvl="0" rtl="0">
                        <a:spcBef>
                          <a:spcPts val="0"/>
                        </a:spcBef>
                        <a:buNone/>
                      </a:pPr>
                      <a:r>
                        <a:rPr lang="en"/>
                        <a:t>*CELL MEMBRANE *LONG TERM ENERGY STORAGE</a:t>
                      </a:r>
                    </a:p>
                  </a:txBody>
                  <a:tcPr marL="91425" marR="91425" marT="91425" marB="91425"/>
                </a:tc>
                <a:tc>
                  <a:txBody>
                    <a:bodyPr/>
                    <a:lstStyle/>
                    <a:p>
                      <a:pPr lvl="0" rtl="0">
                        <a:lnSpc>
                          <a:spcPct val="115000"/>
                        </a:lnSpc>
                        <a:spcBef>
                          <a:spcPts val="0"/>
                        </a:spcBef>
                        <a:buNone/>
                      </a:pPr>
                      <a:r>
                        <a:rPr lang="en" sz="1100"/>
                        <a:t>*USED FOR CELL MEMBRANES, INCLUDING NUCLEAR MEMBRANE * LONG TERM ENERGY STORAGE AND INSULATION *BUTTER, SEEDS, NUTS, GOOD FATS FROM FISH AND LEGUMES (BEANS)</a:t>
                      </a:r>
                    </a:p>
                  </a:txBody>
                  <a:tcPr marL="91425" marR="91425" marT="91425" marB="91425"/>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Cell respiration</a:t>
            </a:r>
          </a:p>
        </p:txBody>
      </p:sp>
      <p:sp>
        <p:nvSpPr>
          <p:cNvPr id="711" name="Shape 711"/>
          <p:cNvSpPr txBox="1">
            <a:spLocks noGrp="1"/>
          </p:cNvSpPr>
          <p:nvPr>
            <p:ph type="body" idx="1"/>
          </p:nvPr>
        </p:nvSpPr>
        <p:spPr>
          <a:xfrm>
            <a:off x="311700" y="1152475"/>
            <a:ext cx="8520600" cy="3416400"/>
          </a:xfrm>
          <a:prstGeom prst="rect">
            <a:avLst/>
          </a:prstGeom>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sz="2400"/>
              <a:t>Cell respiration is not “breathing”</a:t>
            </a:r>
          </a:p>
          <a:p>
            <a:pPr lvl="0">
              <a:spcBef>
                <a:spcPts val="0"/>
              </a:spcBef>
              <a:buNone/>
            </a:pPr>
            <a:r>
              <a:rPr lang="en" sz="2400"/>
              <a:t>It is the use of glucose to create ATP.</a:t>
            </a:r>
          </a:p>
          <a:p>
            <a:pPr lvl="0">
              <a:spcBef>
                <a:spcPts val="0"/>
              </a:spcBef>
              <a:buNone/>
            </a:pPr>
            <a:r>
              <a:rPr lang="en" sz="2400"/>
              <a:t>ATP is then used to do anything in the cell (homeostasis, growth, digestion, reroduction, defense, movement)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a:spcBef>
                <a:spcPts val="0"/>
              </a:spcBef>
              <a:buNone/>
            </a:pPr>
            <a:endParaRPr/>
          </a:p>
        </p:txBody>
      </p:sp>
      <p:sp>
        <p:nvSpPr>
          <p:cNvPr id="195" name="Shape 195"/>
          <p:cNvSpPr txBox="1">
            <a:spLocks noGrp="1"/>
          </p:cNvSpPr>
          <p:nvPr>
            <p:ph type="body" idx="1"/>
          </p:nvPr>
        </p:nvSpPr>
        <p:spPr>
          <a:xfrm>
            <a:off x="457200" y="914400"/>
            <a:ext cx="8229600" cy="37032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17" name="Shape 71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718" name="Shape 718"/>
          <p:cNvPicPr preferRelativeResize="0"/>
          <p:nvPr/>
        </p:nvPicPr>
        <p:blipFill>
          <a:blip r:embed="rId3">
            <a:alphaModFix/>
          </a:blip>
          <a:stretch>
            <a:fillRect/>
          </a:stretch>
        </p:blipFill>
        <p:spPr>
          <a:xfrm>
            <a:off x="152400" y="152400"/>
            <a:ext cx="3331100" cy="260195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xfrm>
            <a:off x="311700" y="445025"/>
            <a:ext cx="8520600" cy="1818600"/>
          </a:xfrm>
          <a:prstGeom prst="rect">
            <a:avLst/>
          </a:prstGeom>
        </p:spPr>
        <p:txBody>
          <a:bodyPr wrap="square" lIns="91425" tIns="91425" rIns="91425" bIns="91425" anchor="t" anchorCtr="0">
            <a:noAutofit/>
          </a:bodyPr>
          <a:lstStyle/>
          <a:p>
            <a:pPr lvl="0">
              <a:spcBef>
                <a:spcPts val="0"/>
              </a:spcBef>
              <a:buNone/>
            </a:pPr>
            <a:r>
              <a:rPr lang="en"/>
              <a:t>Energy is stored in the high energy phosphate bonds of ATP. This then turns to ADP when the phosphate bond is broken -letting off energy in the process</a:t>
            </a:r>
          </a:p>
        </p:txBody>
      </p:sp>
      <p:sp>
        <p:nvSpPr>
          <p:cNvPr id="724" name="Shape 72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725" name="Shape 725"/>
          <p:cNvPicPr preferRelativeResize="0"/>
          <p:nvPr/>
        </p:nvPicPr>
        <p:blipFill>
          <a:blip r:embed="rId3">
            <a:alphaModFix/>
          </a:blip>
          <a:stretch>
            <a:fillRect/>
          </a:stretch>
        </p:blipFill>
        <p:spPr>
          <a:xfrm>
            <a:off x="869225" y="2328025"/>
            <a:ext cx="3848100" cy="2676525"/>
          </a:xfrm>
          <a:prstGeom prst="rect">
            <a:avLst/>
          </a:prstGeom>
          <a:noFill/>
          <a:ln>
            <a:noFill/>
          </a:ln>
        </p:spPr>
      </p:pic>
      <p:sp>
        <p:nvSpPr>
          <p:cNvPr id="726" name="Shape 726"/>
          <p:cNvSpPr/>
          <p:nvPr/>
        </p:nvSpPr>
        <p:spPr>
          <a:xfrm>
            <a:off x="247375" y="213800"/>
            <a:ext cx="8300100" cy="1986900"/>
          </a:xfrm>
          <a:prstGeom prst="rect">
            <a:avLst/>
          </a:prstGeom>
          <a:noFill/>
          <a:ln w="1905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Cell membrane</a:t>
            </a:r>
          </a:p>
        </p:txBody>
      </p:sp>
      <p:sp>
        <p:nvSpPr>
          <p:cNvPr id="732" name="Shape 73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n" sz="2400"/>
              <a:t>The cell membrane is composed of a phopholipid bilayer. This allows the hydrophobic tails to be near the hydrophobic tails of another phospholipid</a:t>
            </a:r>
          </a:p>
        </p:txBody>
      </p:sp>
      <p:sp>
        <p:nvSpPr>
          <p:cNvPr id="733" name="Shape 733"/>
          <p:cNvSpPr/>
          <p:nvPr/>
        </p:nvSpPr>
        <p:spPr>
          <a:xfrm>
            <a:off x="248825" y="1202800"/>
            <a:ext cx="8583600" cy="1526100"/>
          </a:xfrm>
          <a:prstGeom prst="rect">
            <a:avLst/>
          </a:prstGeom>
          <a:noFill/>
          <a:ln w="1905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734" name="Shape 734"/>
          <p:cNvPicPr preferRelativeResize="0"/>
          <p:nvPr/>
        </p:nvPicPr>
        <p:blipFill>
          <a:blip r:embed="rId3">
            <a:alphaModFix/>
          </a:blip>
          <a:stretch>
            <a:fillRect/>
          </a:stretch>
        </p:blipFill>
        <p:spPr>
          <a:xfrm>
            <a:off x="2026200" y="2913975"/>
            <a:ext cx="3142450" cy="217555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40" name="Shape 74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Bookman Old Style"/>
              <a:ea typeface="Bookman Old Style"/>
              <a:cs typeface="Bookman Old Style"/>
              <a:sym typeface="Bookman Old Style"/>
            </a:endParaRPr>
          </a:p>
        </p:txBody>
      </p:sp>
      <p:sp>
        <p:nvSpPr>
          <p:cNvPr id="746" name="Shape 746"/>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spcBef>
                <a:spcPts val="0"/>
              </a:spcBef>
              <a:spcAft>
                <a:spcPts val="0"/>
              </a:spcAft>
              <a:buClr>
                <a:schemeClr val="accent1"/>
              </a:buClr>
              <a:buSzPct val="76000"/>
              <a:buFont typeface="Noto Sans Symbols"/>
              <a:buNone/>
            </a:pPr>
            <a:endParaRPr sz="2600">
              <a:solidFill>
                <a:schemeClr val="dk1"/>
              </a:solidFill>
              <a:latin typeface="Cabin"/>
              <a:ea typeface="Cabin"/>
              <a:cs typeface="Cabin"/>
              <a:sym typeface="Cabin"/>
            </a:endParaRPr>
          </a:p>
        </p:txBody>
      </p:sp>
      <p:pic>
        <p:nvPicPr>
          <p:cNvPr id="747" name="Shape 747" descr="http://www.welchclass.com/Biology/plcolored.jpg"/>
          <p:cNvPicPr preferRelativeResize="0"/>
          <p:nvPr/>
        </p:nvPicPr>
        <p:blipFill rotWithShape="1">
          <a:blip r:embed="rId3">
            <a:alphaModFix/>
          </a:blip>
          <a:srcRect/>
          <a:stretch/>
        </p:blipFill>
        <p:spPr>
          <a:xfrm>
            <a:off x="609600" y="228600"/>
            <a:ext cx="5976715" cy="4611473"/>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Shape 752"/>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203200" algn="l" rtl="0">
              <a:lnSpc>
                <a:spcPct val="100000"/>
              </a:lnSpc>
              <a:spcBef>
                <a:spcPts val="0"/>
              </a:spcBef>
              <a:spcAft>
                <a:spcPts val="0"/>
              </a:spcAft>
              <a:buClr>
                <a:schemeClr val="dk2"/>
              </a:buClr>
              <a:buSzPct val="100000"/>
              <a:buFont typeface="Bookman Old Style"/>
              <a:buNone/>
            </a:pPr>
            <a:r>
              <a:rPr lang="en" sz="3200" b="0" i="0" u="none" strike="noStrike" cap="none">
                <a:solidFill>
                  <a:schemeClr val="dk2"/>
                </a:solidFill>
                <a:latin typeface="Bookman Old Style"/>
                <a:ea typeface="Bookman Old Style"/>
                <a:cs typeface="Bookman Old Style"/>
                <a:sym typeface="Bookman Old Style"/>
              </a:rPr>
              <a:t>MEMBRANE PROTEINS</a:t>
            </a:r>
            <a:r>
              <a:rPr lang="en" sz="3200" b="1" i="0" u="none" strike="noStrike" cap="none">
                <a:solidFill>
                  <a:schemeClr val="dk2"/>
                </a:solidFill>
                <a:latin typeface="Bookman Old Style"/>
                <a:ea typeface="Bookman Old Style"/>
                <a:cs typeface="Bookman Old Style"/>
                <a:sym typeface="Bookman Old Style"/>
              </a:rPr>
              <a:t>-</a:t>
            </a:r>
          </a:p>
        </p:txBody>
      </p:sp>
      <p:sp>
        <p:nvSpPr>
          <p:cNvPr id="753" name="Shape 753"/>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0" i="0" u="sng">
                <a:solidFill>
                  <a:schemeClr val="dk1"/>
                </a:solidFill>
                <a:latin typeface="Cabin"/>
                <a:ea typeface="Cabin"/>
                <a:cs typeface="Cabin"/>
                <a:sym typeface="Cabin"/>
              </a:rPr>
              <a:t>Cell-surface markers</a:t>
            </a:r>
            <a:r>
              <a:rPr lang="en" sz="2600" b="0" i="0" u="none">
                <a:solidFill>
                  <a:schemeClr val="dk1"/>
                </a:solidFill>
                <a:latin typeface="Cabin"/>
                <a:ea typeface="Cabin"/>
                <a:cs typeface="Cabin"/>
                <a:sym typeface="Cabin"/>
              </a:rPr>
              <a:t> -act like a name tag. A unique chain of sugars acts as a marker to identify each type of cell.  These sugars (carbohydrates) are attached to the cell surface by proteins called glycoproteins. Glycoproteins help cells work together.</a:t>
            </a:r>
          </a:p>
          <a:p>
            <a:pPr marL="273050" marR="0" lvl="0" indent="-273050" algn="l" rtl="0">
              <a:spcBef>
                <a:spcPts val="600"/>
              </a:spcBef>
              <a:spcAft>
                <a:spcPts val="0"/>
              </a:spcAft>
              <a:buClr>
                <a:schemeClr val="accent1"/>
              </a:buClr>
              <a:buSzPct val="76000"/>
              <a:buFont typeface="Noto Sans Symbols"/>
              <a:buNone/>
            </a:pPr>
            <a:endParaRPr sz="2600" b="1" i="0" u="none">
              <a:solidFill>
                <a:schemeClr val="dk1"/>
              </a:solidFill>
              <a:latin typeface="Cabin"/>
              <a:ea typeface="Cabin"/>
              <a:cs typeface="Cabin"/>
              <a:sym typeface="Cabin"/>
            </a:endParaRPr>
          </a:p>
        </p:txBody>
      </p:sp>
      <p:pic>
        <p:nvPicPr>
          <p:cNvPr id="754" name="Shape 754" descr="http://www.medimagery.com/physiology/T-cell.jpg"/>
          <p:cNvPicPr preferRelativeResize="0"/>
          <p:nvPr/>
        </p:nvPicPr>
        <p:blipFill rotWithShape="1">
          <a:blip r:embed="rId3">
            <a:alphaModFix/>
          </a:blip>
          <a:srcRect/>
          <a:stretch/>
        </p:blipFill>
        <p:spPr>
          <a:xfrm>
            <a:off x="5918700" y="2765875"/>
            <a:ext cx="3080400" cy="224262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Shape 759"/>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203200" algn="l" rtl="0">
              <a:lnSpc>
                <a:spcPct val="100000"/>
              </a:lnSpc>
              <a:spcBef>
                <a:spcPts val="0"/>
              </a:spcBef>
              <a:spcAft>
                <a:spcPts val="0"/>
              </a:spcAft>
              <a:buClr>
                <a:schemeClr val="dk2"/>
              </a:buClr>
              <a:buSzPct val="100000"/>
              <a:buFont typeface="Bookman Old Style"/>
              <a:buNone/>
            </a:pPr>
            <a:r>
              <a:rPr lang="en" sz="3200" b="0" i="0" u="none" strike="noStrike" cap="none">
                <a:solidFill>
                  <a:schemeClr val="dk2"/>
                </a:solidFill>
                <a:latin typeface="Bookman Old Style"/>
                <a:ea typeface="Bookman Old Style"/>
                <a:cs typeface="Bookman Old Style"/>
                <a:sym typeface="Bookman Old Style"/>
              </a:rPr>
              <a:t>MEMBRANE PROTEINS</a:t>
            </a:r>
            <a:r>
              <a:rPr lang="en" sz="3200" b="1" i="0" u="none" strike="noStrike" cap="none">
                <a:solidFill>
                  <a:schemeClr val="dk2"/>
                </a:solidFill>
                <a:latin typeface="Bookman Old Style"/>
                <a:ea typeface="Bookman Old Style"/>
                <a:cs typeface="Bookman Old Style"/>
                <a:sym typeface="Bookman Old Style"/>
              </a:rPr>
              <a:t>-</a:t>
            </a:r>
          </a:p>
        </p:txBody>
      </p:sp>
      <p:sp>
        <p:nvSpPr>
          <p:cNvPr id="760" name="Shape 760"/>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0" i="0" u="sng">
                <a:solidFill>
                  <a:schemeClr val="dk1"/>
                </a:solidFill>
                <a:latin typeface="Cabin"/>
                <a:ea typeface="Cabin"/>
                <a:cs typeface="Cabin"/>
                <a:sym typeface="Cabin"/>
              </a:rPr>
              <a:t>Receptor proteins</a:t>
            </a:r>
            <a:r>
              <a:rPr lang="en" sz="2600" b="0" i="0" u="none">
                <a:solidFill>
                  <a:schemeClr val="dk1"/>
                </a:solidFill>
                <a:latin typeface="Cabin"/>
                <a:ea typeface="Cabin"/>
                <a:cs typeface="Cabin"/>
                <a:sym typeface="Cabin"/>
              </a:rPr>
              <a:t> -enable a cell to sense its surroundings by binding to certain substances outside the cell. When this happens, it causes changes inside the cell.</a:t>
            </a:r>
          </a:p>
          <a:p>
            <a:pPr marL="273050" marR="0" lvl="0" indent="-273050" algn="l" rtl="0">
              <a:spcBef>
                <a:spcPts val="600"/>
              </a:spcBef>
              <a:spcAft>
                <a:spcPts val="0"/>
              </a:spcAft>
              <a:buClr>
                <a:schemeClr val="accent1"/>
              </a:buClr>
              <a:buSzPct val="76000"/>
              <a:buFont typeface="Noto Sans Symbols"/>
              <a:buNone/>
            </a:pPr>
            <a:endParaRPr sz="2600" b="1" i="0" u="none">
              <a:solidFill>
                <a:schemeClr val="dk1"/>
              </a:solidFill>
              <a:latin typeface="Cabin"/>
              <a:ea typeface="Cabin"/>
              <a:cs typeface="Cabin"/>
              <a:sym typeface="Cabin"/>
            </a:endParaRPr>
          </a:p>
        </p:txBody>
      </p:sp>
      <p:pic>
        <p:nvPicPr>
          <p:cNvPr id="761" name="Shape 761" descr="http://www.csuci.edu/alzheimer/images/gprotein.jpg"/>
          <p:cNvPicPr preferRelativeResize="0"/>
          <p:nvPr/>
        </p:nvPicPr>
        <p:blipFill rotWithShape="1">
          <a:blip r:embed="rId3">
            <a:alphaModFix/>
          </a:blip>
          <a:srcRect/>
          <a:stretch/>
        </p:blipFill>
        <p:spPr>
          <a:xfrm>
            <a:off x="1828800" y="2286000"/>
            <a:ext cx="3359879" cy="2474419"/>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Shape 766"/>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203200" algn="l" rtl="0">
              <a:lnSpc>
                <a:spcPct val="100000"/>
              </a:lnSpc>
              <a:spcBef>
                <a:spcPts val="0"/>
              </a:spcBef>
              <a:spcAft>
                <a:spcPts val="0"/>
              </a:spcAft>
              <a:buClr>
                <a:schemeClr val="dk2"/>
              </a:buClr>
              <a:buSzPct val="100000"/>
              <a:buFont typeface="Bookman Old Style"/>
              <a:buNone/>
            </a:pPr>
            <a:r>
              <a:rPr lang="en" sz="3200" b="0" i="0" u="none" strike="noStrike" cap="none">
                <a:solidFill>
                  <a:schemeClr val="dk2"/>
                </a:solidFill>
                <a:latin typeface="Bookman Old Style"/>
                <a:ea typeface="Bookman Old Style"/>
                <a:cs typeface="Bookman Old Style"/>
                <a:sym typeface="Bookman Old Style"/>
              </a:rPr>
              <a:t>MEMBRANE PROTEINS</a:t>
            </a:r>
            <a:r>
              <a:rPr lang="en" sz="3200" b="1" i="0" u="none" strike="noStrike" cap="none">
                <a:solidFill>
                  <a:schemeClr val="dk2"/>
                </a:solidFill>
                <a:latin typeface="Bookman Old Style"/>
                <a:ea typeface="Bookman Old Style"/>
                <a:cs typeface="Bookman Old Style"/>
                <a:sym typeface="Bookman Old Style"/>
              </a:rPr>
              <a:t>-</a:t>
            </a:r>
          </a:p>
        </p:txBody>
      </p:sp>
      <p:sp>
        <p:nvSpPr>
          <p:cNvPr id="767" name="Shape 767"/>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0" i="0" u="sng">
                <a:solidFill>
                  <a:schemeClr val="dk1"/>
                </a:solidFill>
                <a:latin typeface="Cabin"/>
                <a:ea typeface="Cabin"/>
                <a:cs typeface="Cabin"/>
                <a:sym typeface="Cabin"/>
              </a:rPr>
              <a:t>Transport proteins</a:t>
            </a:r>
            <a:r>
              <a:rPr lang="en" sz="2600" b="0" i="0" u="none">
                <a:solidFill>
                  <a:schemeClr val="dk1"/>
                </a:solidFill>
                <a:latin typeface="Cabin"/>
                <a:ea typeface="Cabin"/>
                <a:cs typeface="Cabin"/>
                <a:sym typeface="Cabin"/>
              </a:rPr>
              <a:t> -Many substances that the cell needs cannot pass through the lipid bilayer. Transport proteins aid the movement of these substances into and out of the cell.</a:t>
            </a:r>
          </a:p>
          <a:p>
            <a:pPr marL="273050" marR="0" lvl="0" indent="-273050" algn="l" rtl="0">
              <a:spcBef>
                <a:spcPts val="600"/>
              </a:spcBef>
              <a:spcAft>
                <a:spcPts val="0"/>
              </a:spcAft>
              <a:buClr>
                <a:schemeClr val="accent1"/>
              </a:buClr>
              <a:buSzPct val="76000"/>
              <a:buFont typeface="Noto Sans Symbols"/>
              <a:buNone/>
            </a:pPr>
            <a:endParaRPr sz="2600" b="1" i="0" u="none">
              <a:solidFill>
                <a:schemeClr val="dk1"/>
              </a:solidFill>
              <a:latin typeface="Cabin"/>
              <a:ea typeface="Cabin"/>
              <a:cs typeface="Cabin"/>
              <a:sym typeface="Cabin"/>
            </a:endParaRPr>
          </a:p>
        </p:txBody>
      </p:sp>
      <p:pic>
        <p:nvPicPr>
          <p:cNvPr id="768" name="Shape 768" descr="http://www.vcharkarn.com/uploads/45/45796.jpg"/>
          <p:cNvPicPr preferRelativeResize="0"/>
          <p:nvPr/>
        </p:nvPicPr>
        <p:blipFill rotWithShape="1">
          <a:blip r:embed="rId3">
            <a:alphaModFix/>
          </a:blip>
          <a:srcRect/>
          <a:stretch/>
        </p:blipFill>
        <p:spPr>
          <a:xfrm>
            <a:off x="1143000" y="2457450"/>
            <a:ext cx="4888361" cy="1906618"/>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Shape 773"/>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203200" algn="l" rtl="0">
              <a:lnSpc>
                <a:spcPct val="100000"/>
              </a:lnSpc>
              <a:spcBef>
                <a:spcPts val="0"/>
              </a:spcBef>
              <a:spcAft>
                <a:spcPts val="0"/>
              </a:spcAft>
              <a:buClr>
                <a:schemeClr val="dk2"/>
              </a:buClr>
              <a:buSzPct val="100000"/>
              <a:buFont typeface="Bookman Old Style"/>
              <a:buNone/>
            </a:pPr>
            <a:r>
              <a:rPr lang="en" sz="3200" b="0" i="0" u="none" strike="noStrike" cap="none">
                <a:solidFill>
                  <a:schemeClr val="dk2"/>
                </a:solidFill>
                <a:latin typeface="Bookman Old Style"/>
                <a:ea typeface="Bookman Old Style"/>
                <a:cs typeface="Bookman Old Style"/>
                <a:sym typeface="Bookman Old Style"/>
              </a:rPr>
              <a:t>MEMBRANE PROTEINS</a:t>
            </a:r>
            <a:r>
              <a:rPr lang="en" sz="3200" b="1" i="0" u="none" strike="noStrike" cap="none">
                <a:solidFill>
                  <a:schemeClr val="dk2"/>
                </a:solidFill>
                <a:latin typeface="Bookman Old Style"/>
                <a:ea typeface="Bookman Old Style"/>
                <a:cs typeface="Bookman Old Style"/>
                <a:sym typeface="Bookman Old Style"/>
              </a:rPr>
              <a:t>-</a:t>
            </a:r>
          </a:p>
        </p:txBody>
      </p:sp>
      <p:sp>
        <p:nvSpPr>
          <p:cNvPr id="774" name="Shape 774"/>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0" i="0" u="sng">
                <a:solidFill>
                  <a:schemeClr val="dk1"/>
                </a:solidFill>
                <a:latin typeface="Cabin"/>
                <a:ea typeface="Cabin"/>
                <a:cs typeface="Cabin"/>
                <a:sym typeface="Cabin"/>
              </a:rPr>
              <a:t>Enzymes</a:t>
            </a:r>
            <a:r>
              <a:rPr lang="en" sz="2600" b="0" i="0" u="none">
                <a:solidFill>
                  <a:schemeClr val="dk1"/>
                </a:solidFill>
                <a:latin typeface="Cabin"/>
                <a:ea typeface="Cabin"/>
                <a:cs typeface="Cabin"/>
                <a:sym typeface="Cabin"/>
              </a:rPr>
              <a:t>- allow reactions to take place- can break a larger molecule into 2 smaller molecules</a:t>
            </a:r>
          </a:p>
          <a:p>
            <a:pPr marL="273050" marR="0" lvl="0" indent="-273050" algn="l" rtl="0">
              <a:spcBef>
                <a:spcPts val="600"/>
              </a:spcBef>
              <a:spcAft>
                <a:spcPts val="0"/>
              </a:spcAft>
              <a:buClr>
                <a:schemeClr val="accent1"/>
              </a:buClr>
              <a:buSzPct val="76000"/>
              <a:buFont typeface="Noto Sans Symbols"/>
              <a:buNone/>
            </a:pPr>
            <a:endParaRPr sz="2600" b="1" i="0" u="none">
              <a:solidFill>
                <a:schemeClr val="dk1"/>
              </a:solidFill>
              <a:latin typeface="Cabin"/>
              <a:ea typeface="Cabin"/>
              <a:cs typeface="Cabin"/>
              <a:sym typeface="Cabin"/>
            </a:endParaRPr>
          </a:p>
        </p:txBody>
      </p:sp>
      <p:pic>
        <p:nvPicPr>
          <p:cNvPr id="775" name="Shape 775" descr="http://waynesword.palomar.edu/images/enzyme5.gif"/>
          <p:cNvPicPr preferRelativeResize="0"/>
          <p:nvPr/>
        </p:nvPicPr>
        <p:blipFill rotWithShape="1">
          <a:blip r:embed="rId3">
            <a:alphaModFix/>
          </a:blip>
          <a:srcRect/>
          <a:stretch/>
        </p:blipFill>
        <p:spPr>
          <a:xfrm>
            <a:off x="533400" y="1771650"/>
            <a:ext cx="5811440" cy="2852023"/>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Shape 780"/>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184150" algn="l" rtl="0">
              <a:lnSpc>
                <a:spcPct val="100000"/>
              </a:lnSpc>
              <a:spcBef>
                <a:spcPts val="0"/>
              </a:spcBef>
              <a:spcAft>
                <a:spcPts val="0"/>
              </a:spcAft>
              <a:buClr>
                <a:schemeClr val="dk2"/>
              </a:buClr>
              <a:buSzPct val="100000"/>
              <a:buFont typeface="Bookman Old Style"/>
              <a:buNone/>
            </a:pPr>
            <a:r>
              <a:rPr lang="en" sz="2900" b="1" i="0" u="none" strike="noStrike" cap="none">
                <a:solidFill>
                  <a:schemeClr val="dk2"/>
                </a:solidFill>
                <a:latin typeface="Bookman Old Style"/>
                <a:ea typeface="Bookman Old Style"/>
                <a:cs typeface="Bookman Old Style"/>
                <a:sym typeface="Bookman Old Style"/>
              </a:rPr>
              <a:t>TRANSPORT ACROSS THE MEMBRANE-</a:t>
            </a:r>
          </a:p>
        </p:txBody>
      </p:sp>
      <p:sp>
        <p:nvSpPr>
          <p:cNvPr id="781" name="Shape 781"/>
          <p:cNvSpPr txBox="1">
            <a:spLocks noGrp="1"/>
          </p:cNvSpPr>
          <p:nvPr>
            <p:ph type="body" idx="1"/>
          </p:nvPr>
        </p:nvSpPr>
        <p:spPr>
          <a:xfrm>
            <a:off x="457200" y="857100"/>
            <a:ext cx="8229600" cy="3103200"/>
          </a:xfrm>
          <a:prstGeom prst="rect">
            <a:avLst/>
          </a:prstGeom>
          <a:noFill/>
          <a:ln w="9525" cap="flat" cmpd="sng">
            <a:solidFill>
              <a:srgbClr val="000000"/>
            </a:solidFill>
            <a:prstDash val="solid"/>
            <a:round/>
            <a:headEnd type="none" w="med" len="med"/>
            <a:tailEnd type="none" w="med" len="med"/>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There are 2 types of transport- </a:t>
            </a:r>
          </a:p>
          <a:p>
            <a:pPr marL="273050" marR="0" lvl="0" indent="-273050" algn="l" rtl="0">
              <a:lnSpc>
                <a:spcPct val="100000"/>
              </a:lnSpc>
              <a:spcBef>
                <a:spcPts val="600"/>
              </a:spcBef>
              <a:spcAft>
                <a:spcPts val="0"/>
              </a:spcAft>
              <a:buClr>
                <a:schemeClr val="accent1"/>
              </a:buClr>
              <a:buSzPct val="76000"/>
              <a:buFont typeface="Noto Sans Symbols"/>
              <a:buNone/>
            </a:pPr>
            <a:endParaRPr sz="2600" b="1" i="0" u="none">
              <a:solidFill>
                <a:schemeClr val="dk1"/>
              </a:solidFill>
              <a:latin typeface="Cabin"/>
              <a:ea typeface="Cabin"/>
              <a:cs typeface="Cabin"/>
              <a:sym typeface="Cabin"/>
            </a:endParaRPr>
          </a:p>
          <a:p>
            <a:pPr marL="273050" marR="0" lvl="0" indent="-273050" algn="l" rtl="0">
              <a:lnSpc>
                <a:spcPct val="100000"/>
              </a:lnSpc>
              <a:spcBef>
                <a:spcPts val="600"/>
              </a:spcBef>
              <a:spcAft>
                <a:spcPts val="0"/>
              </a:spcAft>
              <a:buClr>
                <a:schemeClr val="accent1"/>
              </a:buClr>
              <a:buSzPct val="76000"/>
              <a:buFont typeface="Noto Sans Symbols"/>
              <a:buChar char="▶"/>
            </a:pPr>
            <a:r>
              <a:rPr lang="en" sz="2600" b="1" i="0" u="none">
                <a:solidFill>
                  <a:schemeClr val="dk1"/>
                </a:solidFill>
                <a:latin typeface="Cabin"/>
                <a:ea typeface="Cabin"/>
                <a:cs typeface="Cabin"/>
                <a:sym typeface="Cabin"/>
              </a:rPr>
              <a:t>Passive- does not require energy</a:t>
            </a:r>
          </a:p>
          <a:p>
            <a:pPr marL="273050" marR="0" lvl="0" indent="-273050" algn="l" rtl="0">
              <a:lnSpc>
                <a:spcPct val="100000"/>
              </a:lnSpc>
              <a:spcBef>
                <a:spcPts val="600"/>
              </a:spcBef>
              <a:spcAft>
                <a:spcPts val="0"/>
              </a:spcAft>
              <a:buClr>
                <a:schemeClr val="accent1"/>
              </a:buClr>
              <a:buSzPct val="76000"/>
              <a:buFont typeface="Noto Sans Symbols"/>
              <a:buChar char="▶"/>
            </a:pPr>
            <a:r>
              <a:rPr lang="en" sz="2600" b="1" i="0" u="none">
                <a:solidFill>
                  <a:schemeClr val="dk1"/>
                </a:solidFill>
                <a:latin typeface="Cabin"/>
                <a:ea typeface="Cabin"/>
                <a:cs typeface="Cabin"/>
                <a:sym typeface="Cabin"/>
              </a:rPr>
              <a:t>Active- requires energy to happen</a:t>
            </a:r>
          </a:p>
          <a:p>
            <a:pPr marL="273050" marR="0" lvl="0" indent="-273050" algn="l" rtl="0">
              <a:spcBef>
                <a:spcPts val="600"/>
              </a:spcBef>
              <a:spcAft>
                <a:spcPts val="0"/>
              </a:spcAft>
              <a:buClr>
                <a:schemeClr val="accent1"/>
              </a:buClr>
              <a:buSzPct val="76000"/>
              <a:buFont typeface="Noto Sans Symbols"/>
              <a:buNone/>
            </a:pPr>
            <a:endParaRPr sz="2600" b="1" i="0" u="none">
              <a:solidFill>
                <a:schemeClr val="dk1"/>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171450"/>
            <a:ext cx="8229600" cy="6858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Domine"/>
              <a:buNone/>
            </a:pPr>
            <a:r>
              <a:rPr lang="en" sz="2900" b="0" i="0" u="none" strike="noStrike" cap="none">
                <a:solidFill>
                  <a:schemeClr val="dk2"/>
                </a:solidFill>
                <a:latin typeface="Domine"/>
                <a:ea typeface="Domine"/>
                <a:cs typeface="Domine"/>
                <a:sym typeface="Domine"/>
              </a:rPr>
              <a:t>Types of bonds-</a:t>
            </a:r>
          </a:p>
        </p:txBody>
      </p:sp>
      <p:sp>
        <p:nvSpPr>
          <p:cNvPr id="201" name="Shape 201"/>
          <p:cNvSpPr txBox="1">
            <a:spLocks noGrp="1"/>
          </p:cNvSpPr>
          <p:nvPr>
            <p:ph type="body" idx="1"/>
          </p:nvPr>
        </p:nvSpPr>
        <p:spPr>
          <a:xfrm>
            <a:off x="394325" y="1433650"/>
            <a:ext cx="5491200" cy="1257600"/>
          </a:xfrm>
          <a:prstGeom prst="rect">
            <a:avLst/>
          </a:prstGeom>
          <a:noFill/>
          <a:ln w="76200" cap="flat" cmpd="sng">
            <a:solidFill>
              <a:srgbClr val="FF00FF"/>
            </a:solidFill>
            <a:prstDash val="solid"/>
            <a:round/>
            <a:headEnd type="none" w="med" len="med"/>
            <a:tailEnd type="none" w="med" len="med"/>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ymbol"/>
              <a:buChar char="●"/>
            </a:pPr>
            <a:r>
              <a:rPr lang="en" sz="2600" b="1" i="0" u="sng" strike="noStrike" cap="none">
                <a:solidFill>
                  <a:schemeClr val="hlink"/>
                </a:solidFill>
                <a:latin typeface="Cabin"/>
                <a:ea typeface="Cabin"/>
                <a:cs typeface="Cabin"/>
                <a:sym typeface="Cabin"/>
                <a:hlinkClick r:id="rId3"/>
              </a:rPr>
              <a:t>Covalent</a:t>
            </a:r>
            <a:r>
              <a:rPr lang="en" sz="2600" b="0" i="0" u="none" strike="noStrike" cap="none">
                <a:solidFill>
                  <a:schemeClr val="dk1"/>
                </a:solidFill>
                <a:latin typeface="Cabin"/>
                <a:ea typeface="Cabin"/>
                <a:cs typeface="Cabin"/>
                <a:sym typeface="Cabin"/>
              </a:rPr>
              <a:t>- sharing valence electrons forms a covalent bond. </a:t>
            </a:r>
          </a:p>
          <a:p>
            <a:pPr marL="0" marR="0" lvl="0" indent="0" algn="l" rtl="0">
              <a:lnSpc>
                <a:spcPct val="100000"/>
              </a:lnSpc>
              <a:spcBef>
                <a:spcPts val="0"/>
              </a:spcBef>
              <a:spcAft>
                <a:spcPts val="0"/>
              </a:spcAft>
              <a:buNone/>
            </a:pPr>
            <a:endParaRPr/>
          </a:p>
          <a:p>
            <a:pPr marL="0" marR="0" lvl="0" indent="0" algn="l" rtl="0">
              <a:lnSpc>
                <a:spcPct val="100000"/>
              </a:lnSpc>
              <a:spcBef>
                <a:spcPts val="600"/>
              </a:spcBef>
              <a:spcAft>
                <a:spcPts val="0"/>
              </a:spcAft>
              <a:buNone/>
            </a:pPr>
            <a:r>
              <a:rPr lang="en" sz="2600" b="0" i="0" u="none" strike="noStrike" cap="none">
                <a:solidFill>
                  <a:schemeClr val="dk1"/>
                </a:solidFill>
                <a:latin typeface="Cabin"/>
                <a:ea typeface="Cabin"/>
                <a:cs typeface="Cabin"/>
                <a:sym typeface="Cabin"/>
              </a:rPr>
              <a:t>. </a:t>
            </a:r>
          </a:p>
          <a:p>
            <a:pPr marL="0" marR="0" lvl="0" indent="0" algn="l" rtl="0">
              <a:spcBef>
                <a:spcPts val="0"/>
              </a:spcBef>
              <a:buSzPct val="25000"/>
              <a:buNone/>
            </a:pPr>
            <a:endParaRPr sz="2600" b="1" i="1" u="none" strike="noStrike" cap="none">
              <a:solidFill>
                <a:schemeClr val="dk1"/>
              </a:solidFill>
              <a:latin typeface="Cabin"/>
              <a:ea typeface="Cabin"/>
              <a:cs typeface="Cabin"/>
              <a:sym typeface="Cabin"/>
            </a:endParaRPr>
          </a:p>
        </p:txBody>
      </p:sp>
      <p:pic>
        <p:nvPicPr>
          <p:cNvPr id="202" name="Shape 202" descr="View Image"/>
          <p:cNvPicPr preferRelativeResize="0"/>
          <p:nvPr/>
        </p:nvPicPr>
        <p:blipFill rotWithShape="1">
          <a:blip r:embed="rId4">
            <a:alphaModFix/>
          </a:blip>
          <a:srcRect/>
          <a:stretch/>
        </p:blipFill>
        <p:spPr>
          <a:xfrm>
            <a:off x="6020450" y="1269725"/>
            <a:ext cx="1828800" cy="1828800"/>
          </a:xfrm>
          <a:prstGeom prst="rect">
            <a:avLst/>
          </a:prstGeom>
          <a:noFill/>
          <a:ln>
            <a:noFill/>
          </a:ln>
        </p:spPr>
      </p:pic>
      <p:sp>
        <p:nvSpPr>
          <p:cNvPr id="203" name="Shape 203"/>
          <p:cNvSpPr/>
          <p:nvPr/>
        </p:nvSpPr>
        <p:spPr>
          <a:xfrm>
            <a:off x="188625" y="1182125"/>
            <a:ext cx="5697000" cy="1408500"/>
          </a:xfrm>
          <a:prstGeom prst="rect">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Shape 786"/>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184150" algn="l" rtl="0">
              <a:lnSpc>
                <a:spcPct val="100000"/>
              </a:lnSpc>
              <a:spcBef>
                <a:spcPts val="0"/>
              </a:spcBef>
              <a:spcAft>
                <a:spcPts val="0"/>
              </a:spcAft>
              <a:buClr>
                <a:schemeClr val="dk2"/>
              </a:buClr>
              <a:buSzPct val="100000"/>
              <a:buFont typeface="Bookman Old Style"/>
              <a:buNone/>
            </a:pPr>
            <a:r>
              <a:rPr lang="en" sz="2900" b="1" i="0" u="none" strike="noStrike" cap="none">
                <a:solidFill>
                  <a:schemeClr val="dk2"/>
                </a:solidFill>
                <a:latin typeface="Bookman Old Style"/>
                <a:ea typeface="Bookman Old Style"/>
                <a:cs typeface="Bookman Old Style"/>
                <a:sym typeface="Bookman Old Style"/>
              </a:rPr>
              <a:t>TRANSPORT ACROSS THE MEMBRANE-passive</a:t>
            </a:r>
          </a:p>
        </p:txBody>
      </p:sp>
      <p:sp>
        <p:nvSpPr>
          <p:cNvPr id="787" name="Shape 787"/>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400" b="1" i="0" u="none">
                <a:solidFill>
                  <a:schemeClr val="dk1"/>
                </a:solidFill>
                <a:latin typeface="Cabin"/>
                <a:ea typeface="Cabin"/>
                <a:cs typeface="Cabin"/>
                <a:sym typeface="Cabin"/>
              </a:rPr>
              <a:t>PASSIVE TRANSPORT</a:t>
            </a:r>
            <a:r>
              <a:rPr lang="en" sz="2400" b="0" i="0" u="none">
                <a:solidFill>
                  <a:schemeClr val="dk1"/>
                </a:solidFill>
                <a:latin typeface="Cabin"/>
                <a:ea typeface="Cabin"/>
                <a:cs typeface="Cabin"/>
                <a:sym typeface="Cabin"/>
              </a:rPr>
              <a:t>-In passive transport, substances cross the cell membrane down  their concentration gradient. No energy is required for this. Passive transport includes</a:t>
            </a:r>
          </a:p>
          <a:p>
            <a:pPr marL="273050" marR="0" lvl="0" indent="-273050" algn="l" rtl="0">
              <a:lnSpc>
                <a:spcPct val="100000"/>
              </a:lnSpc>
              <a:spcBef>
                <a:spcPts val="600"/>
              </a:spcBef>
              <a:spcAft>
                <a:spcPts val="0"/>
              </a:spcAft>
              <a:buClr>
                <a:schemeClr val="accent1"/>
              </a:buClr>
              <a:buSzPct val="76000"/>
              <a:buFont typeface="Noto Sans Symbols"/>
              <a:buChar char="▶"/>
            </a:pPr>
            <a:r>
              <a:rPr lang="en" sz="2400" b="0" i="0" u="none">
                <a:solidFill>
                  <a:schemeClr val="dk1"/>
                </a:solidFill>
                <a:latin typeface="Cabin"/>
                <a:ea typeface="Cabin"/>
                <a:cs typeface="Cabin"/>
                <a:sym typeface="Cabin"/>
              </a:rPr>
              <a:t/>
            </a:r>
            <a:br>
              <a:rPr lang="en" sz="2400" b="0" i="0" u="none">
                <a:solidFill>
                  <a:schemeClr val="dk1"/>
                </a:solidFill>
                <a:latin typeface="Cabin"/>
                <a:ea typeface="Cabin"/>
                <a:cs typeface="Cabin"/>
                <a:sym typeface="Cabin"/>
              </a:rPr>
            </a:br>
            <a:r>
              <a:rPr lang="en" sz="2400" b="0" i="0" u="none">
                <a:solidFill>
                  <a:schemeClr val="dk1"/>
                </a:solidFill>
                <a:latin typeface="Cabin"/>
                <a:ea typeface="Cabin"/>
                <a:cs typeface="Cabin"/>
                <a:sym typeface="Cabin"/>
              </a:rPr>
              <a:t>SIMPLE DIFFUSION- Small, nonpolar molecules can pass directly through the lipid bilayer. This type of movement is called simple diffusion. Oxygen moves down its concentration gradient into the cell. Carbon dioxide diffuses out of the cell. Also,natural steroid hormones, which are nonpolar and fat soluble, can also diffuse across the lipid bilayer.</a:t>
            </a:r>
          </a:p>
          <a:p>
            <a:pPr marL="273050" marR="0" lvl="0" indent="-273050" algn="l" rtl="0">
              <a:lnSpc>
                <a:spcPct val="100000"/>
              </a:lnSpc>
              <a:spcBef>
                <a:spcPts val="600"/>
              </a:spcBef>
              <a:spcAft>
                <a:spcPts val="0"/>
              </a:spcAft>
              <a:buClr>
                <a:schemeClr val="accent1"/>
              </a:buClr>
              <a:buSzPct val="76000"/>
              <a:buFont typeface="Noto Sans Symbols"/>
              <a:buChar char="▶"/>
            </a:pPr>
            <a:r>
              <a:rPr lang="en" sz="2400" b="0" i="0" u="none">
                <a:solidFill>
                  <a:schemeClr val="dk1"/>
                </a:solidFill>
                <a:latin typeface="Cabin"/>
                <a:ea typeface="Cabin"/>
                <a:cs typeface="Cabin"/>
                <a:sym typeface="Cabin"/>
              </a:rPr>
              <a:t/>
            </a:r>
            <a:br>
              <a:rPr lang="en" sz="2400" b="0" i="0" u="none">
                <a:solidFill>
                  <a:schemeClr val="dk1"/>
                </a:solidFill>
                <a:latin typeface="Cabin"/>
                <a:ea typeface="Cabin"/>
                <a:cs typeface="Cabin"/>
                <a:sym typeface="Cabin"/>
              </a:rPr>
            </a:br>
            <a:r>
              <a:rPr lang="en" sz="2400" b="0" i="0" u="none">
                <a:solidFill>
                  <a:schemeClr val="dk1"/>
                </a:solidFill>
                <a:latin typeface="Cabin"/>
                <a:ea typeface="Cabin"/>
                <a:cs typeface="Cabin"/>
                <a:sym typeface="Cabin"/>
              </a:rPr>
              <a:t> </a:t>
            </a:r>
          </a:p>
          <a:p>
            <a:pPr marL="273050" marR="0" lvl="0" indent="-273050" algn="l" rtl="0">
              <a:spcBef>
                <a:spcPts val="600"/>
              </a:spcBef>
              <a:spcAft>
                <a:spcPts val="0"/>
              </a:spcAft>
              <a:buClr>
                <a:schemeClr val="accent1"/>
              </a:buClr>
              <a:buSzPct val="76000"/>
              <a:buFont typeface="Noto Sans Symbols"/>
              <a:buNone/>
            </a:pPr>
            <a:endParaRPr sz="2400" b="0" i="0" u="none">
              <a:solidFill>
                <a:schemeClr val="dk1"/>
              </a:solidFill>
              <a:latin typeface="Cabin"/>
              <a:ea typeface="Cabin"/>
              <a:cs typeface="Cabin"/>
              <a:sym typeface="Cabin"/>
            </a:endParaRPr>
          </a:p>
        </p:txBody>
      </p:sp>
      <p:sp>
        <p:nvSpPr>
          <p:cNvPr id="788" name="Shape 788"/>
          <p:cNvSpPr txBox="1"/>
          <p:nvPr/>
        </p:nvSpPr>
        <p:spPr>
          <a:xfrm>
            <a:off x="707750" y="2490200"/>
            <a:ext cx="2777400" cy="402600"/>
          </a:xfrm>
          <a:prstGeom prst="rect">
            <a:avLst/>
          </a:prstGeom>
          <a:noFill/>
          <a:ln>
            <a:noFill/>
          </a:ln>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Shape 793"/>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184150" algn="l" rtl="0">
              <a:lnSpc>
                <a:spcPct val="100000"/>
              </a:lnSpc>
              <a:spcBef>
                <a:spcPts val="0"/>
              </a:spcBef>
              <a:spcAft>
                <a:spcPts val="0"/>
              </a:spcAft>
              <a:buClr>
                <a:schemeClr val="dk2"/>
              </a:buClr>
              <a:buSzPct val="100000"/>
              <a:buFont typeface="Bookman Old Style"/>
              <a:buNone/>
            </a:pPr>
            <a:r>
              <a:rPr lang="en" sz="2900" b="1" i="0" u="none" strike="noStrike" cap="none">
                <a:solidFill>
                  <a:schemeClr val="dk2"/>
                </a:solidFill>
                <a:latin typeface="Bookman Old Style"/>
                <a:ea typeface="Bookman Old Style"/>
                <a:cs typeface="Bookman Old Style"/>
                <a:sym typeface="Bookman Old Style"/>
              </a:rPr>
              <a:t>TRANSPORT ACROSS THE MEMBRANE-passive</a:t>
            </a:r>
          </a:p>
        </p:txBody>
      </p:sp>
      <p:sp>
        <p:nvSpPr>
          <p:cNvPr id="794" name="Shape 794"/>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FACILITATED DIFFUSION- Many ions and polar molecules that are important for cell function do not diffuse easily through the nonpolar lipid bilayer.  During facilitated diffusion, transport proteins help these substances diffuse through the cell membrane. Two types of transport proteins are </a:t>
            </a:r>
          </a:p>
          <a:p>
            <a:pPr marL="273050" marR="0" lvl="0" indent="-273050" algn="l" rtl="0">
              <a:spcBef>
                <a:spcPts val="600"/>
              </a:spcBef>
              <a:spcAft>
                <a:spcPts val="0"/>
              </a:spcAft>
              <a:buClr>
                <a:schemeClr val="accent1"/>
              </a:buClr>
              <a:buSzPct val="76000"/>
              <a:buFont typeface="Noto Sans Symbols"/>
              <a:buNone/>
            </a:pPr>
            <a:endParaRPr sz="2600" b="1" i="0" u="none">
              <a:solidFill>
                <a:schemeClr val="dk1"/>
              </a:solidFill>
              <a:latin typeface="Cabin"/>
              <a:ea typeface="Cabin"/>
              <a:cs typeface="Cabin"/>
              <a:sym typeface="Cabin"/>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Shape 799"/>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184150" algn="l" rtl="0">
              <a:lnSpc>
                <a:spcPct val="100000"/>
              </a:lnSpc>
              <a:spcBef>
                <a:spcPts val="0"/>
              </a:spcBef>
              <a:spcAft>
                <a:spcPts val="0"/>
              </a:spcAft>
              <a:buClr>
                <a:schemeClr val="dk2"/>
              </a:buClr>
              <a:buSzPct val="100000"/>
              <a:buFont typeface="Bookman Old Style"/>
              <a:buNone/>
            </a:pPr>
            <a:r>
              <a:rPr lang="en" sz="2900" b="1" i="0" u="none" strike="noStrike" cap="none">
                <a:solidFill>
                  <a:schemeClr val="dk2"/>
                </a:solidFill>
                <a:latin typeface="Bookman Old Style"/>
                <a:ea typeface="Bookman Old Style"/>
                <a:cs typeface="Bookman Old Style"/>
                <a:sym typeface="Bookman Old Style"/>
              </a:rPr>
              <a:t>TRANSPORT ACROSS THE MEMBRANE-passive</a:t>
            </a:r>
          </a:p>
        </p:txBody>
      </p:sp>
      <p:sp>
        <p:nvSpPr>
          <p:cNvPr id="800" name="Shape 800"/>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FACILITATED DIFFUSION</a:t>
            </a:r>
          </a:p>
          <a:p>
            <a:pPr marL="273050" marR="0" lvl="0" indent="-273050" algn="l" rtl="0">
              <a:lnSpc>
                <a:spcPct val="100000"/>
              </a:lnSpc>
              <a:spcBef>
                <a:spcPts val="600"/>
              </a:spcBef>
              <a:spcAft>
                <a:spcPts val="0"/>
              </a:spcAft>
              <a:buClr>
                <a:schemeClr val="accent1"/>
              </a:buClr>
              <a:buSzPct val="76000"/>
              <a:buFont typeface="Noto Sans Symbols"/>
              <a:buChar char="▶"/>
            </a:pPr>
            <a:r>
              <a:rPr lang="en" sz="2600" b="0" i="0" u="sng">
                <a:solidFill>
                  <a:schemeClr val="dk1"/>
                </a:solidFill>
                <a:latin typeface="Cabin"/>
                <a:ea typeface="Cabin"/>
                <a:cs typeface="Cabin"/>
                <a:sym typeface="Cabin"/>
              </a:rPr>
              <a:t>channel proteins</a:t>
            </a:r>
            <a:r>
              <a:rPr lang="en" sz="2600" b="0" i="0" u="none">
                <a:solidFill>
                  <a:schemeClr val="dk1"/>
                </a:solidFill>
                <a:latin typeface="Cabin"/>
                <a:ea typeface="Cabin"/>
                <a:cs typeface="Cabin"/>
                <a:sym typeface="Cabin"/>
              </a:rPr>
              <a:t> –channel proteins, sometimes called pores, serve as tunnels through the lipid bilayer. Each channel allows the diffusion of specific substances that have the right size and charge. Ions, sugars, and amino acids can diffuse through the cell membrane through channel proteins</a:t>
            </a:r>
          </a:p>
          <a:p>
            <a:pPr marL="273050" marR="0" lvl="0" indent="-273050" algn="l" rtl="0">
              <a:spcBef>
                <a:spcPts val="600"/>
              </a:spcBef>
              <a:spcAft>
                <a:spcPts val="0"/>
              </a:spcAft>
              <a:buClr>
                <a:schemeClr val="accent1"/>
              </a:buClr>
              <a:buSzPct val="76000"/>
              <a:buFont typeface="Noto Sans Symbols"/>
              <a:buNone/>
            </a:pPr>
            <a:endParaRPr sz="2600" b="1" i="1" u="none">
              <a:solidFill>
                <a:schemeClr val="dk1"/>
              </a:solidFill>
              <a:latin typeface="Cabin"/>
              <a:ea typeface="Cabin"/>
              <a:cs typeface="Cabin"/>
              <a:sym typeface="Cabi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Shape 805"/>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184150" algn="l" rtl="0">
              <a:lnSpc>
                <a:spcPct val="100000"/>
              </a:lnSpc>
              <a:spcBef>
                <a:spcPts val="0"/>
              </a:spcBef>
              <a:spcAft>
                <a:spcPts val="0"/>
              </a:spcAft>
              <a:buClr>
                <a:schemeClr val="dk2"/>
              </a:buClr>
              <a:buSzPct val="100000"/>
              <a:buFont typeface="Bookman Old Style"/>
              <a:buNone/>
            </a:pPr>
            <a:r>
              <a:rPr lang="en" sz="2900" b="1" i="0" u="none" strike="noStrike" cap="none">
                <a:solidFill>
                  <a:schemeClr val="dk2"/>
                </a:solidFill>
                <a:latin typeface="Bookman Old Style"/>
                <a:ea typeface="Bookman Old Style"/>
                <a:cs typeface="Bookman Old Style"/>
                <a:sym typeface="Bookman Old Style"/>
              </a:rPr>
              <a:t>TRANSPORT ACROSS THE MEMBRANE-passive</a:t>
            </a:r>
          </a:p>
        </p:txBody>
      </p:sp>
      <p:sp>
        <p:nvSpPr>
          <p:cNvPr id="806" name="Shape 806"/>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FACILITATED DIFFUSION- </a:t>
            </a:r>
          </a:p>
          <a:p>
            <a:pPr marL="273050" marR="0" lvl="0" indent="-273050" algn="l" rtl="0">
              <a:lnSpc>
                <a:spcPct val="100000"/>
              </a:lnSpc>
              <a:spcBef>
                <a:spcPts val="600"/>
              </a:spcBef>
              <a:spcAft>
                <a:spcPts val="0"/>
              </a:spcAft>
              <a:buClr>
                <a:schemeClr val="accent1"/>
              </a:buClr>
              <a:buSzPct val="76000"/>
              <a:buFont typeface="Noto Sans Symbols"/>
              <a:buChar char="▶"/>
            </a:pPr>
            <a:r>
              <a:rPr lang="en" sz="2600" b="0" i="0" u="sng">
                <a:solidFill>
                  <a:schemeClr val="dk1"/>
                </a:solidFill>
                <a:latin typeface="Cabin"/>
                <a:ea typeface="Cabin"/>
                <a:cs typeface="Cabin"/>
                <a:sym typeface="Cabin"/>
              </a:rPr>
              <a:t>carrier proteins</a:t>
            </a:r>
            <a:r>
              <a:rPr lang="en" sz="2600" b="0" i="0" u="none">
                <a:solidFill>
                  <a:schemeClr val="dk1"/>
                </a:solidFill>
                <a:latin typeface="Cabin"/>
                <a:ea typeface="Cabin"/>
                <a:cs typeface="Cabin"/>
                <a:sym typeface="Cabin"/>
              </a:rPr>
              <a:t>- A carrier protein binds to a specific substance on one side of the cell membrane. This binding causes the protein to change shape. As the protein’s shape changes, the substance is moved across the membrane and is released on the other side.Carrier proteins transport substances that fit within their binding site.</a:t>
            </a:r>
          </a:p>
          <a:p>
            <a:pPr marL="273050" marR="0" lvl="0" indent="-273050" algn="l" rtl="0">
              <a:spcBef>
                <a:spcPts val="600"/>
              </a:spcBef>
              <a:spcAft>
                <a:spcPts val="0"/>
              </a:spcAft>
              <a:buClr>
                <a:schemeClr val="accent1"/>
              </a:buClr>
              <a:buSzPct val="76000"/>
              <a:buFont typeface="Noto Sans Symbols"/>
              <a:buNone/>
            </a:pPr>
            <a:endParaRPr sz="2600" b="1" i="1" u="none">
              <a:solidFill>
                <a:schemeClr val="dk1"/>
              </a:solidFill>
              <a:latin typeface="Cabin"/>
              <a:ea typeface="Cabin"/>
              <a:cs typeface="Cabin"/>
              <a:sym typeface="Cabin"/>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Shape 811"/>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Bookman Old Style"/>
              <a:ea typeface="Bookman Old Style"/>
              <a:cs typeface="Bookman Old Style"/>
              <a:sym typeface="Bookman Old Style"/>
            </a:endParaRPr>
          </a:p>
        </p:txBody>
      </p:sp>
      <p:sp>
        <p:nvSpPr>
          <p:cNvPr id="812" name="Shape 812"/>
          <p:cNvSpPr txBox="1">
            <a:spLocks noGrp="1"/>
          </p:cNvSpPr>
          <p:nvPr>
            <p:ph type="body" idx="1"/>
          </p:nvPr>
        </p:nvSpPr>
        <p:spPr>
          <a:xfrm>
            <a:off x="457200" y="914400"/>
            <a:ext cx="6705600" cy="2857500"/>
          </a:xfrm>
          <a:prstGeom prst="rect">
            <a:avLst/>
          </a:prstGeom>
          <a:noFill/>
          <a:ln>
            <a:noFill/>
          </a:ln>
        </p:spPr>
        <p:txBody>
          <a:bodyPr wrap="square" lIns="91425" tIns="45700" rIns="91425" bIns="45700" anchor="t" anchorCtr="0">
            <a:noAutofit/>
          </a:bodyPr>
          <a:lstStyle/>
          <a:p>
            <a:pPr marL="273050" marR="0" lvl="0" indent="-273050" algn="l" rtl="0">
              <a:spcBef>
                <a:spcPts val="0"/>
              </a:spcBef>
              <a:spcAft>
                <a:spcPts val="0"/>
              </a:spcAft>
              <a:buClr>
                <a:schemeClr val="accent1"/>
              </a:buClr>
              <a:buSzPct val="76000"/>
              <a:buFont typeface="Noto Sans Symbols"/>
              <a:buNone/>
            </a:pPr>
            <a:endParaRPr sz="2600">
              <a:solidFill>
                <a:schemeClr val="dk1"/>
              </a:solidFill>
              <a:latin typeface="Cabin"/>
              <a:ea typeface="Cabin"/>
              <a:cs typeface="Cabin"/>
              <a:sym typeface="Cabin"/>
            </a:endParaRPr>
          </a:p>
        </p:txBody>
      </p:sp>
      <p:pic>
        <p:nvPicPr>
          <p:cNvPr id="813" name="Shape 813"/>
          <p:cNvPicPr preferRelativeResize="0"/>
          <p:nvPr/>
        </p:nvPicPr>
        <p:blipFill rotWithShape="1">
          <a:blip r:embed="rId3">
            <a:alphaModFix/>
          </a:blip>
          <a:srcRect/>
          <a:stretch/>
        </p:blipFill>
        <p:spPr>
          <a:xfrm>
            <a:off x="228600" y="628650"/>
            <a:ext cx="8710724" cy="3426143"/>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Shape 818"/>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184150" algn="l" rtl="0">
              <a:lnSpc>
                <a:spcPct val="100000"/>
              </a:lnSpc>
              <a:spcBef>
                <a:spcPts val="0"/>
              </a:spcBef>
              <a:spcAft>
                <a:spcPts val="0"/>
              </a:spcAft>
              <a:buClr>
                <a:schemeClr val="dk2"/>
              </a:buClr>
              <a:buSzPct val="100000"/>
              <a:buFont typeface="Bookman Old Style"/>
              <a:buNone/>
            </a:pPr>
            <a:r>
              <a:rPr lang="en" sz="2900" b="1" i="0" u="none" strike="noStrike" cap="none">
                <a:solidFill>
                  <a:schemeClr val="dk2"/>
                </a:solidFill>
                <a:latin typeface="Bookman Old Style"/>
                <a:ea typeface="Bookman Old Style"/>
                <a:cs typeface="Bookman Old Style"/>
                <a:sym typeface="Bookman Old Style"/>
              </a:rPr>
              <a:t>TRANSPORT ACROSS THE MEMBRANE-passive</a:t>
            </a:r>
          </a:p>
        </p:txBody>
      </p:sp>
      <p:sp>
        <p:nvSpPr>
          <p:cNvPr id="819" name="Shape 819"/>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76000"/>
              <a:buFont typeface="Noto Sans Symbols"/>
              <a:buChar char="▶"/>
            </a:pPr>
            <a:r>
              <a:rPr lang="en" sz="2600" b="0" i="0" u="none">
                <a:solidFill>
                  <a:schemeClr val="dk1"/>
                </a:solidFill>
                <a:latin typeface="Cabin"/>
                <a:ea typeface="Cabin"/>
                <a:cs typeface="Cabin"/>
                <a:sym typeface="Cabin"/>
              </a:rPr>
              <a:t>OSMOSIS-Water can diffuse across a selectively permeable membrane in a process called osmosis. Osmosis allows cells to maintain water balance as their environment changes. Remember that in osmosis, ONLY the water molecules are free to move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Shape 824"/>
          <p:cNvSpPr txBox="1">
            <a:spLocks noGrp="1"/>
          </p:cNvSpPr>
          <p:nvPr>
            <p:ph type="title"/>
          </p:nvPr>
        </p:nvSpPr>
        <p:spPr>
          <a:xfrm>
            <a:off x="457200" y="114300"/>
            <a:ext cx="8229600" cy="742800"/>
          </a:xfrm>
          <a:prstGeom prst="rect">
            <a:avLst/>
          </a:prstGeom>
        </p:spPr>
        <p:txBody>
          <a:bodyPr wrap="square" lIns="91425" tIns="91425" rIns="91425" bIns="91425" anchor="b" anchorCtr="0">
            <a:noAutofit/>
          </a:bodyPr>
          <a:lstStyle/>
          <a:p>
            <a:pPr lvl="0">
              <a:spcBef>
                <a:spcPts val="0"/>
              </a:spcBef>
              <a:buNone/>
            </a:pPr>
            <a:endParaRPr/>
          </a:p>
        </p:txBody>
      </p:sp>
      <p:sp>
        <p:nvSpPr>
          <p:cNvPr id="825" name="Shape 825"/>
          <p:cNvSpPr txBox="1">
            <a:spLocks noGrp="1"/>
          </p:cNvSpPr>
          <p:nvPr>
            <p:ph type="body" idx="1"/>
          </p:nvPr>
        </p:nvSpPr>
        <p:spPr>
          <a:xfrm>
            <a:off x="457200" y="914400"/>
            <a:ext cx="8229600" cy="1605300"/>
          </a:xfrm>
          <a:prstGeom prst="rect">
            <a:avLst/>
          </a:prstGeom>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a:t>OSMOSIS- movement of water through a semi-permeable membrane down the concentration gradient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Shape 830"/>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Bookman Old Style"/>
              <a:ea typeface="Bookman Old Style"/>
              <a:cs typeface="Bookman Old Style"/>
              <a:sym typeface="Bookman Old Style"/>
            </a:endParaRPr>
          </a:p>
        </p:txBody>
      </p:sp>
      <p:sp>
        <p:nvSpPr>
          <p:cNvPr id="831" name="Shape 831"/>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spcBef>
                <a:spcPts val="0"/>
              </a:spcBef>
              <a:spcAft>
                <a:spcPts val="0"/>
              </a:spcAft>
              <a:buClr>
                <a:schemeClr val="accent1"/>
              </a:buClr>
              <a:buSzPct val="76000"/>
              <a:buFont typeface="Noto Sans Symbols"/>
              <a:buNone/>
            </a:pPr>
            <a:endParaRPr sz="2600">
              <a:solidFill>
                <a:schemeClr val="dk1"/>
              </a:solidFill>
              <a:latin typeface="Cabin"/>
              <a:ea typeface="Cabin"/>
              <a:cs typeface="Cabin"/>
              <a:sym typeface="Cabin"/>
            </a:endParaRPr>
          </a:p>
        </p:txBody>
      </p:sp>
      <p:pic>
        <p:nvPicPr>
          <p:cNvPr id="832" name="Shape 832" descr="http://images.tutorvista.com/cms/images/40/osmosis-and-diffusion-venn-diagram.png"/>
          <p:cNvPicPr preferRelativeResize="0"/>
          <p:nvPr/>
        </p:nvPicPr>
        <p:blipFill rotWithShape="1">
          <a:blip r:embed="rId3">
            <a:alphaModFix/>
          </a:blip>
          <a:srcRect/>
          <a:stretch/>
        </p:blipFill>
        <p:spPr>
          <a:xfrm>
            <a:off x="1054213" y="326500"/>
            <a:ext cx="7035575" cy="44905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Shape 837"/>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Bookman Old Style"/>
              <a:ea typeface="Bookman Old Style"/>
              <a:cs typeface="Bookman Old Style"/>
              <a:sym typeface="Bookman Old Style"/>
            </a:endParaRPr>
          </a:p>
        </p:txBody>
      </p:sp>
      <p:sp>
        <p:nvSpPr>
          <p:cNvPr id="838" name="Shape 838"/>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spcBef>
                <a:spcPts val="0"/>
              </a:spcBef>
              <a:spcAft>
                <a:spcPts val="0"/>
              </a:spcAft>
              <a:buClr>
                <a:schemeClr val="accent1"/>
              </a:buClr>
              <a:buSzPct val="76000"/>
              <a:buFont typeface="Noto Sans Symbols"/>
              <a:buNone/>
            </a:pPr>
            <a:endParaRPr sz="2600">
              <a:solidFill>
                <a:schemeClr val="dk1"/>
              </a:solidFill>
              <a:latin typeface="Cabin"/>
              <a:ea typeface="Cabin"/>
              <a:cs typeface="Cabin"/>
              <a:sym typeface="Cabin"/>
            </a:endParaRPr>
          </a:p>
        </p:txBody>
      </p:sp>
      <p:pic>
        <p:nvPicPr>
          <p:cNvPr id="839" name="Shape 839" descr="H:\2014 2015\osmosis.jpg"/>
          <p:cNvPicPr preferRelativeResize="0"/>
          <p:nvPr/>
        </p:nvPicPr>
        <p:blipFill rotWithShape="1">
          <a:blip r:embed="rId3">
            <a:alphaModFix/>
          </a:blip>
          <a:srcRect/>
          <a:stretch/>
        </p:blipFill>
        <p:spPr>
          <a:xfrm>
            <a:off x="1066800" y="342900"/>
            <a:ext cx="5600700" cy="837278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Shape 844"/>
          <p:cNvSpPr txBox="1">
            <a:spLocks noGrp="1"/>
          </p:cNvSpPr>
          <p:nvPr>
            <p:ph type="title"/>
          </p:nvPr>
        </p:nvSpPr>
        <p:spPr>
          <a:xfrm>
            <a:off x="457200" y="114300"/>
            <a:ext cx="8229600" cy="742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200" b="0" i="0" u="none" strike="noStrike" cap="none">
              <a:solidFill>
                <a:schemeClr val="dk2"/>
              </a:solidFill>
              <a:latin typeface="Bookman Old Style"/>
              <a:ea typeface="Bookman Old Style"/>
              <a:cs typeface="Bookman Old Style"/>
              <a:sym typeface="Bookman Old Style"/>
            </a:endParaRPr>
          </a:p>
        </p:txBody>
      </p:sp>
      <p:sp>
        <p:nvSpPr>
          <p:cNvPr id="845" name="Shape 845"/>
          <p:cNvSpPr txBox="1">
            <a:spLocks noGrp="1"/>
          </p:cNvSpPr>
          <p:nvPr>
            <p:ph type="body" idx="1"/>
          </p:nvPr>
        </p:nvSpPr>
        <p:spPr>
          <a:xfrm>
            <a:off x="457200" y="914400"/>
            <a:ext cx="8229600" cy="3702900"/>
          </a:xfrm>
          <a:prstGeom prst="rect">
            <a:avLst/>
          </a:prstGeom>
          <a:noFill/>
          <a:ln>
            <a:noFill/>
          </a:ln>
        </p:spPr>
        <p:txBody>
          <a:bodyPr wrap="square" lIns="91425" tIns="45700" rIns="91425" bIns="45700" anchor="t" anchorCtr="0">
            <a:noAutofit/>
          </a:bodyPr>
          <a:lstStyle/>
          <a:p>
            <a:pPr marL="273050" marR="0" lvl="0" indent="-273050" algn="l" rtl="0">
              <a:spcBef>
                <a:spcPts val="0"/>
              </a:spcBef>
              <a:spcAft>
                <a:spcPts val="0"/>
              </a:spcAft>
              <a:buClr>
                <a:schemeClr val="accent1"/>
              </a:buClr>
              <a:buSzPct val="76000"/>
              <a:buFont typeface="Noto Sans Symbols"/>
              <a:buNone/>
            </a:pPr>
            <a:endParaRPr sz="2600">
              <a:solidFill>
                <a:schemeClr val="dk1"/>
              </a:solidFill>
              <a:latin typeface="Cabin"/>
              <a:ea typeface="Cabin"/>
              <a:cs typeface="Cabin"/>
              <a:sym typeface="Cabin"/>
            </a:endParaRPr>
          </a:p>
        </p:txBody>
      </p:sp>
      <p:pic>
        <p:nvPicPr>
          <p:cNvPr id="846" name="Shape 846" descr="H:\2014 2015\osmosis.jpg"/>
          <p:cNvPicPr preferRelativeResize="0"/>
          <p:nvPr/>
        </p:nvPicPr>
        <p:blipFill rotWithShape="1">
          <a:blip r:embed="rId3">
            <a:alphaModFix/>
          </a:blip>
          <a:srcRect/>
          <a:stretch/>
        </p:blipFill>
        <p:spPr>
          <a:xfrm>
            <a:off x="533400" y="-3086100"/>
            <a:ext cx="5600700" cy="837278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rigin">
  <a:themeElements>
    <a:clrScheme name="Origin">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rigin">
  <a:themeElements>
    <a:clrScheme name="Origin">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rigin">
  <a:themeElements>
    <a:clrScheme name="Origin">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rigin">
  <a:themeElements>
    <a:clrScheme name="Origin">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rigin">
  <a:themeElements>
    <a:clrScheme name="Origin">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rigin">
  <a:themeElements>
    <a:clrScheme name="Origin">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3242</Words>
  <Application>Microsoft Office PowerPoint</Application>
  <PresentationFormat>On-screen Show (16:9)</PresentationFormat>
  <Paragraphs>282</Paragraphs>
  <Slides>114</Slides>
  <Notes>114</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114</vt:i4>
      </vt:variant>
    </vt:vector>
  </HeadingPairs>
  <TitlesOfParts>
    <vt:vector size="128" baseType="lpstr">
      <vt:lpstr>Cabin</vt:lpstr>
      <vt:lpstr>Noto Sans Symbols</vt:lpstr>
      <vt:lpstr>Noto Symbol</vt:lpstr>
      <vt:lpstr>Domine</vt:lpstr>
      <vt:lpstr>Bookman Old Style</vt:lpstr>
      <vt:lpstr>Arial</vt:lpstr>
      <vt:lpstr>Source Sans Pro</vt:lpstr>
      <vt:lpstr>Simple Light</vt:lpstr>
      <vt:lpstr>4_Origin</vt:lpstr>
      <vt:lpstr>5_Origin</vt:lpstr>
      <vt:lpstr>7_Origin</vt:lpstr>
      <vt:lpstr>2_Origin</vt:lpstr>
      <vt:lpstr>2_Origin</vt:lpstr>
      <vt:lpstr>4_Origin</vt:lpstr>
      <vt:lpstr>Unit 2 Chemistry in Living Systems</vt:lpstr>
      <vt:lpstr>Unit 2.1 Chemical Bonds and reactions</vt:lpstr>
      <vt:lpstr>PowerPoint Presentation</vt:lpstr>
      <vt:lpstr>PowerPoint Presentation</vt:lpstr>
      <vt:lpstr>Valence electrons</vt:lpstr>
      <vt:lpstr>PowerPoint Presentation</vt:lpstr>
      <vt:lpstr>Valence electrons</vt:lpstr>
      <vt:lpstr>PowerPoint Presentation</vt:lpstr>
      <vt:lpstr>Types of bonds-</vt:lpstr>
      <vt:lpstr>Types of bonds- </vt:lpstr>
      <vt:lpstr>Molecule- two or more atoms held together by a covalent bond</vt:lpstr>
      <vt:lpstr>Compounds- substances composed of atoms of two or more elements</vt:lpstr>
      <vt:lpstr> </vt:lpstr>
      <vt:lpstr>PowerPoint Presentation</vt:lpstr>
      <vt:lpstr>PowerPoint Presentation</vt:lpstr>
      <vt:lpstr>Properties of Hydrogen Bonds</vt:lpstr>
      <vt:lpstr>Bellringer: in your notebook</vt:lpstr>
      <vt:lpstr>Water as a solvent</vt:lpstr>
      <vt:lpstr>pH</vt:lpstr>
      <vt:lpstr>PowerPoint Presentation</vt:lpstr>
      <vt:lpstr>PowerPoint Presentation</vt:lpstr>
      <vt:lpstr>Acids Acids                                        Bases</vt:lpstr>
      <vt:lpstr>PowerPoint Presentation</vt:lpstr>
      <vt:lpstr>PowerPoint Presentation</vt:lpstr>
      <vt:lpstr> Chemical Reactions</vt:lpstr>
      <vt:lpstr> Chemical Reactions</vt:lpstr>
      <vt:lpstr>PowerPoint Presentation</vt:lpstr>
      <vt:lpstr>Chemical equilibrium</vt:lpstr>
      <vt:lpstr>Chemical equilibrium</vt:lpstr>
      <vt:lpstr>Activation energy</vt:lpstr>
      <vt:lpstr>PowerPoint Presentation</vt:lpstr>
      <vt:lpstr>Endothermic and exothermic reactions</vt:lpstr>
      <vt:lpstr>Endothermic and exothermic reactions</vt:lpstr>
      <vt:lpstr>Catalyst- substance that increases the rate of a reaction but is not changed or consumed with the reaction. They lower the activation energy</vt:lpstr>
      <vt:lpstr>Enzymes act as biological catalysts. Enzymes are proteins that do something</vt:lpstr>
      <vt:lpstr>Enzymes </vt:lpstr>
      <vt:lpstr>PowerPoint Presentation</vt:lpstr>
      <vt:lpstr>PowerPoint Presentation</vt:lpstr>
      <vt:lpstr>PowerPoint Presentation</vt:lpstr>
      <vt:lpstr>PowerPoint Presentation</vt:lpstr>
      <vt:lpstr>PowerPoint Presentation</vt:lpstr>
      <vt:lpstr>PowerPoint Presentation</vt:lpstr>
      <vt:lpstr>Catalase experiment</vt:lpstr>
      <vt:lpstr>Unit 2.2</vt:lpstr>
      <vt:lpstr>PowerPoint Presentation</vt:lpstr>
      <vt:lpstr>Types of Carbon Macromolecules</vt:lpstr>
      <vt:lpstr>Carbon can form single, double or triple bonds- carbon rings often have floating bonds</vt:lpstr>
      <vt:lpstr>4 types of macromolecules</vt:lpstr>
      <vt:lpstr>Polymers are made up of repeating subunits called monomers</vt:lpstr>
      <vt:lpstr>Polymers can be made through dehydration synthesis</vt:lpstr>
      <vt:lpstr>Isomers have the same chemical formula, but the atoms and bonds are rearranged. This gives them different properties</vt:lpstr>
      <vt:lpstr>PowerPoint Presentation</vt:lpstr>
      <vt:lpstr>PowerPoint Presentation</vt:lpstr>
      <vt:lpstr>PowerPoint Presentation</vt:lpstr>
      <vt:lpstr>Carbohydrates </vt:lpstr>
      <vt:lpstr>PowerPoint Presentation</vt:lpstr>
      <vt:lpstr>Lipids</vt:lpstr>
      <vt:lpstr>PowerPoint Presentation</vt:lpstr>
      <vt:lpstr>PowerPoint Presentation</vt:lpstr>
      <vt:lpstr>Lipids</vt:lpstr>
      <vt:lpstr>PowerPoint Presentation</vt:lpstr>
      <vt:lpstr>Lipids</vt:lpstr>
      <vt:lpstr>Lipids</vt:lpstr>
      <vt:lpstr>PowerPoint Presentation</vt:lpstr>
      <vt:lpstr>PowerPoint Presentation</vt:lpstr>
      <vt:lpstr>Proteins</vt:lpstr>
      <vt:lpstr>PowerPoint Presentation</vt:lpstr>
      <vt:lpstr>PowerPoint Presentation</vt:lpstr>
      <vt:lpstr>The R group gives each amino acid its properties</vt:lpstr>
      <vt:lpstr>PowerPoint Presentation</vt:lpstr>
      <vt:lpstr>PowerPoint Presentation</vt:lpstr>
      <vt:lpstr>Nucleic Acids</vt:lpstr>
      <vt:lpstr>PowerPoint Presentation</vt:lpstr>
      <vt:lpstr>PowerPoint Presentation</vt:lpstr>
      <vt:lpstr>PowerPoint Presentation</vt:lpstr>
      <vt:lpstr>PowerPoint Presentation</vt:lpstr>
      <vt:lpstr>PowerPoint Presentation</vt:lpstr>
      <vt:lpstr>PowerPoint Presentation</vt:lpstr>
      <vt:lpstr>Cell respiration</vt:lpstr>
      <vt:lpstr>PowerPoint Presentation</vt:lpstr>
      <vt:lpstr>Energy is stored in the high energy phosphate bonds of ATP. This then turns to ADP when the phosphate bond is broken -letting off energy in the process</vt:lpstr>
      <vt:lpstr>Cell membrane</vt:lpstr>
      <vt:lpstr>PowerPoint Presentation</vt:lpstr>
      <vt:lpstr>PowerPoint Presentation</vt:lpstr>
      <vt:lpstr>MEMBRANE PROTEINS-</vt:lpstr>
      <vt:lpstr>MEMBRANE PROTEINS-</vt:lpstr>
      <vt:lpstr>MEMBRANE PROTEINS-</vt:lpstr>
      <vt:lpstr>MEMBRANE PROTEINS-</vt:lpstr>
      <vt:lpstr>TRANSPORT ACROSS THE MEMBRANE-</vt:lpstr>
      <vt:lpstr>TRANSPORT ACROSS THE MEMBRANE-passive</vt:lpstr>
      <vt:lpstr>TRANSPORT ACROSS THE MEMBRANE-passive</vt:lpstr>
      <vt:lpstr>TRANSPORT ACROSS THE MEMBRANE-passive</vt:lpstr>
      <vt:lpstr>TRANSPORT ACROSS THE MEMBRANE-passive</vt:lpstr>
      <vt:lpstr>PowerPoint Presentation</vt:lpstr>
      <vt:lpstr>TRANSPORT ACROSS THE MEMBRANE-passive</vt:lpstr>
      <vt:lpstr>PowerPoint Presentation</vt:lpstr>
      <vt:lpstr>PowerPoint Presentation</vt:lpstr>
      <vt:lpstr>PowerPoint Presentation</vt:lpstr>
      <vt:lpstr>PowerPoint Presentation</vt:lpstr>
      <vt:lpstr>TRANSPORT ACROSS THE MEMBRANE- passive - osmosis</vt:lpstr>
      <vt:lpstr>TRANSPORT ACROSS THE MEMBRANE- passive - osmosis</vt:lpstr>
      <vt:lpstr>TRANSPORT ACROSS THE MEMBRANE- passive - osmosis</vt:lpstr>
      <vt:lpstr>TRANSPORT ACROSS THE MEMBRANE- passive - osmosis</vt:lpstr>
      <vt:lpstr>TRANSPORT ACROSS THE MEMBRANE- active transport</vt:lpstr>
      <vt:lpstr>TRANSPORT ACROSS THE MEMBRANE- active transport</vt:lpstr>
      <vt:lpstr>TRANSPORT ACROSS THE MEMBRANE- active transport</vt:lpstr>
      <vt:lpstr>TRANSPORT ACROSS THE MEMBRANE- active transport</vt:lpstr>
      <vt:lpstr>TRANSPORT ACROSS THE MEMBRANE- active transport</vt:lpstr>
      <vt:lpstr>TRANSPORT ACROSS THE MEMBRANE- active transport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Chemistry in Living Systems</dc:title>
  <dc:creator>Michele Beneducci</dc:creator>
  <cp:lastModifiedBy>Michele Beneducci</cp:lastModifiedBy>
  <cp:revision>1</cp:revision>
  <dcterms:modified xsi:type="dcterms:W3CDTF">2017-11-16T17:33:42Z</dcterms:modified>
</cp:coreProperties>
</file>