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60" r:id="rId6"/>
    <p:sldId id="258" r:id="rId7"/>
    <p:sldId id="259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2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240F-8FBD-4C69-9318-56EE2E2E2D09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DD87-7093-4F1D-8D76-4C8686D6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9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240F-8FBD-4C69-9318-56EE2E2E2D09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DD87-7093-4F1D-8D76-4C8686D6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5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240F-8FBD-4C69-9318-56EE2E2E2D09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DD87-7093-4F1D-8D76-4C8686D6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2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240F-8FBD-4C69-9318-56EE2E2E2D09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DD87-7093-4F1D-8D76-4C8686D6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8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240F-8FBD-4C69-9318-56EE2E2E2D09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DD87-7093-4F1D-8D76-4C8686D6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4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240F-8FBD-4C69-9318-56EE2E2E2D09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DD87-7093-4F1D-8D76-4C8686D6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8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240F-8FBD-4C69-9318-56EE2E2E2D09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DD87-7093-4F1D-8D76-4C8686D6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5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240F-8FBD-4C69-9318-56EE2E2E2D09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DD87-7093-4F1D-8D76-4C8686D6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7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240F-8FBD-4C69-9318-56EE2E2E2D09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DD87-7093-4F1D-8D76-4C8686D6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4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240F-8FBD-4C69-9318-56EE2E2E2D09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DD87-7093-4F1D-8D76-4C8686D6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1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240F-8FBD-4C69-9318-56EE2E2E2D09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DD87-7093-4F1D-8D76-4C8686D6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8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240F-8FBD-4C69-9318-56EE2E2E2D09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6DD87-7093-4F1D-8D76-4C8686D6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4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3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60367" y="1781175"/>
            <a:ext cx="44005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ame 1"/>
          <p:cNvSpPr/>
          <p:nvPr/>
        </p:nvSpPr>
        <p:spPr>
          <a:xfrm>
            <a:off x="1219200" y="152400"/>
            <a:ext cx="5486400" cy="6466449"/>
          </a:xfrm>
          <a:prstGeom prst="frame">
            <a:avLst>
              <a:gd name="adj1" fmla="val 158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2266071" y="1219200"/>
            <a:ext cx="3392658" cy="2352675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1371600"/>
            <a:ext cx="533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52700" y="3602354"/>
            <a:ext cx="723900" cy="1198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Draw what is inside the blue box on an index card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40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does a cut or broken bone heal? Nothing to do with immune system</a:t>
            </a:r>
          </a:p>
          <a:p>
            <a:r>
              <a:rPr lang="en-US" dirty="0" smtClean="0"/>
              <a:t>How do we develop from a fertilized egg?</a:t>
            </a:r>
          </a:p>
          <a:p>
            <a:r>
              <a:rPr lang="en-US" dirty="0" smtClean="0"/>
              <a:t>Do all of your cells have the same DNA? How do you know?</a:t>
            </a:r>
          </a:p>
          <a:p>
            <a:r>
              <a:rPr lang="en-US" dirty="0" smtClean="0"/>
              <a:t>Why do we look like our parents?</a:t>
            </a:r>
          </a:p>
          <a:p>
            <a:r>
              <a:rPr lang="en-US" dirty="0" smtClean="0"/>
              <a:t>What makes you </a:t>
            </a:r>
            <a:r>
              <a:rPr lang="en-US" dirty="0" err="1" smtClean="0"/>
              <a:t>YOU</a:t>
            </a:r>
            <a:r>
              <a:rPr lang="en-US" dirty="0" smtClean="0"/>
              <a:t>? And you can not answer </a:t>
            </a:r>
            <a:r>
              <a:rPr lang="en-US" dirty="0" err="1" smtClean="0"/>
              <a:t>dna</a:t>
            </a:r>
            <a:r>
              <a:rPr lang="en-US" dirty="0" smtClean="0"/>
              <a:t>, heredity, or genes)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12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search-ms:displayname</a:t>
            </a:r>
            <a:r>
              <a:rPr lang="en-US" dirty="0" smtClean="0"/>
              <a:t>=Search%20Results%20in%20beneduccim%20(%5C%5Cwctech2%5CUsers.school_wctsap01)%20(H%3A)&amp;crumb=location:H%3A%5C\mitosis </a:t>
            </a:r>
            <a:r>
              <a:rPr lang="en-US" dirty="0" err="1" smtClean="0"/>
              <a:t>muheisen</a:t>
            </a:r>
            <a:endParaRPr lang="en-US" dirty="0" smtClean="0"/>
          </a:p>
          <a:p>
            <a:r>
              <a:rPr lang="en-US" dirty="0" smtClean="0"/>
              <a:t>H:\ch01\mitosis </a:t>
            </a:r>
            <a:r>
              <a:rPr lang="en-US" dirty="0" err="1" smtClean="0"/>
              <a:t>muheisen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89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66047" y="2951829"/>
          <a:ext cx="3811905" cy="1738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6420"/>
                <a:gridCol w="532765"/>
                <a:gridCol w="172720"/>
              </a:tblGrid>
              <a:tr h="2800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following organelles and structures are required for the project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DNA- 2 copies of chromosome 1. you must label at least one chromatid for at least 5 pages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purple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centromere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nuclear membrane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green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spindle fibers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yellow 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cell membrane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black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51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197833"/>
              </p:ext>
            </p:extLst>
          </p:nvPr>
        </p:nvGraphicFramePr>
        <p:xfrm>
          <a:off x="609600" y="351001"/>
          <a:ext cx="7772400" cy="6506999"/>
        </p:xfrm>
        <a:graphic>
          <a:graphicData uri="http://schemas.openxmlformats.org/drawingml/2006/table">
            <a:tbl>
              <a:tblPr/>
              <a:tblGrid>
                <a:gridCol w="5894946"/>
                <a:gridCol w="945291"/>
                <a:gridCol w="932163"/>
              </a:tblGrid>
              <a:tr h="670043">
                <a:tc>
                  <a:txBody>
                    <a:bodyPr/>
                    <a:lstStyle/>
                    <a:p>
                      <a:pPr fontAlgn="b"/>
                      <a:r>
                        <a:rPr lang="en-US" sz="700" dirty="0">
                          <a:effectLst/>
                        </a:rPr>
                        <a:t/>
                      </a:r>
                      <a:br>
                        <a:rPr lang="en-US" sz="700" dirty="0">
                          <a:effectLst/>
                        </a:rPr>
                      </a:br>
                      <a:endParaRPr lang="en-US" sz="700" dirty="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YES=1 POINTS</a:t>
                      </a: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NO= ZERO</a:t>
                      </a: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842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STAGES OF MITOSIS ARE PRESENT-PROPHASE METAPHASE ANAPHASE TELOPHASE CYTOKINESIS</a:t>
                      </a:r>
                      <a:endParaRPr lang="en-US" sz="16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32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EACH PAGE HAS THE CORRECT STAGE ON THE BOTTOM EDGE OF THE FLIPBOOK THAT IS LEGIBLE</a:t>
                      </a:r>
                      <a:endParaRPr lang="en-US" sz="16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2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SCIENCE NUMBER AND NAME ARE ON THE BACK OF THE FLIPBOOK</a:t>
                      </a:r>
                      <a:endParaRPr lang="en-US" sz="16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842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ANIMATION IS NOT JUMPY AND MOVEMENT OF THE CHROMOSOMES IS SPREAD OUT OVER ENOUGH PAGES TO BE SMOOTH</a:t>
                      </a:r>
                      <a:endParaRPr lang="en-US" sz="16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954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PARTS THAT ARE REQUIRED ARE PRESENT- CHROMOSOME, CHROMATID, CENTROMERE, NUMCLEAR MEMBRANE, SPINDLE FIBERS, CELL MEMBRANE</a:t>
                      </a:r>
                      <a:endParaRPr lang="en-US" sz="16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32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PARTS ARE CORRECTLY COLORED AND CHROMATID IS LABELLED FOR 5 SLIDES</a:t>
                      </a:r>
                      <a:endParaRPr lang="en-US" sz="16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2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BOOK IS NEAT - NO CROSSOUTS, SCRIBBLES ETC</a:t>
                      </a:r>
                      <a:endParaRPr lang="en-US" sz="16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2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BOOK IS NEATLY BOUND AND EASY TO FLIP</a:t>
                      </a:r>
                      <a:endParaRPr lang="en-US" sz="16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20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BOOK IS AT LEAST 40 PAGES OF DRAWINGS</a:t>
                      </a:r>
                      <a:endParaRPr lang="en-US" sz="16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954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RUBRIC IS INCLUDED WITH THE PROJECT AND THE FLIPBOOK IS PLACED WITHIN THE FOLDED SHEET WITH THE TOP OPEN FOR REMOVAL AND THE SIDES STAPLED</a:t>
                      </a:r>
                      <a:endParaRPr lang="en-US" sz="16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20">
                <a:tc>
                  <a:txBody>
                    <a:bodyPr/>
                    <a:lstStyle/>
                    <a:p>
                      <a:pPr fontAlgn="b"/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endParaRPr lang="en-US" sz="1600" dirty="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>
                          <a:effectLst/>
                        </a:rPr>
                        <a:t/>
                      </a:r>
                      <a:br>
                        <a:rPr lang="en-US" sz="700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700" dirty="0">
                          <a:effectLst/>
                        </a:rPr>
                        <a:t/>
                      </a:r>
                      <a:br>
                        <a:rPr lang="en-US" sz="700" dirty="0">
                          <a:effectLst/>
                        </a:rPr>
                      </a:br>
                      <a:endParaRPr lang="en-US" sz="700" dirty="0">
                        <a:effectLst/>
                      </a:endParaRPr>
                    </a:p>
                  </a:txBody>
                  <a:tcPr marL="11641" marR="11641" marT="11641" marB="1164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226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4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81162" y="1297379"/>
            <a:ext cx="54768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ame 2"/>
          <p:cNvSpPr/>
          <p:nvPr/>
        </p:nvSpPr>
        <p:spPr>
          <a:xfrm>
            <a:off x="1676399" y="304800"/>
            <a:ext cx="5486400" cy="6466449"/>
          </a:xfrm>
          <a:prstGeom prst="frame">
            <a:avLst>
              <a:gd name="adj1" fmla="val 158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Moon 1"/>
          <p:cNvSpPr/>
          <p:nvPr/>
        </p:nvSpPr>
        <p:spPr>
          <a:xfrm rot="7605766">
            <a:off x="4301083" y="686656"/>
            <a:ext cx="1712829" cy="2898062"/>
          </a:xfrm>
          <a:prstGeom prst="moon">
            <a:avLst>
              <a:gd name="adj" fmla="val 5991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52400"/>
            <a:ext cx="899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Draw what is inside the blue box on an index card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204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33563" y="1614488"/>
            <a:ext cx="5476875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ame 2"/>
          <p:cNvSpPr/>
          <p:nvPr/>
        </p:nvSpPr>
        <p:spPr>
          <a:xfrm rot="16200000">
            <a:off x="1638299" y="359313"/>
            <a:ext cx="5867401" cy="6825176"/>
          </a:xfrm>
          <a:prstGeom prst="frame">
            <a:avLst>
              <a:gd name="adj1" fmla="val 107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lh4.googleusercontent.com/AShQISQbDBxq2YBJDcrGwSCCeaPhZdEq2yhL9_8zQRtQTE8WWHaf0VMNfOCj86_WVcJGpBMXJcHbpoyB3LelRPGKGAPokvsiJUOy5nz_Q6JzTtGU1GquO4xzJdTJzylPnTI1zPB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7239000" cy="524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lh3.googleusercontent.com/6pug1foqKmuZIg3wDRLZEIGo4anHlBXz1Ajw_xqBvbdf6PlAnw7ng2ptzHv6Hyurg1sf7Qag5PyIIlEBM2LcDmth0wVVIDNpVyJBWUCFUMB8XTgosaswtn5nomPJtDNYHmk_IKJ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0286" y="4361592"/>
            <a:ext cx="2157294" cy="150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47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3128</TotalTime>
  <Words>287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Draw what is inside the blue box on an index card</vt:lpstr>
      <vt:lpstr>Questions for 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Beneducci</dc:creator>
  <cp:lastModifiedBy>Michele Beneducci</cp:lastModifiedBy>
  <cp:revision>11</cp:revision>
  <dcterms:created xsi:type="dcterms:W3CDTF">2015-11-23T13:43:26Z</dcterms:created>
  <dcterms:modified xsi:type="dcterms:W3CDTF">2015-11-25T17:52:14Z</dcterms:modified>
</cp:coreProperties>
</file>