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58" r:id="rId7"/>
    <p:sldId id="265" r:id="rId8"/>
    <p:sldId id="263" r:id="rId9"/>
    <p:sldId id="266" r:id="rId10"/>
    <p:sldId id="262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7" autoAdjust="0"/>
    <p:restoredTop sz="94660"/>
  </p:normalViewPr>
  <p:slideViewPr>
    <p:cSldViewPr>
      <p:cViewPr varScale="1">
        <p:scale>
          <a:sx n="90" d="100"/>
          <a:sy n="90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4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1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9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8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1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75FE6-93DB-43D9-B5AA-9CEC5B41573D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74EF-6A9B-4BA3-A10B-2E4543F9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3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zAGAmTkZNY" TargetMode="External"/><Relationship Id="rId2" Type="http://schemas.openxmlformats.org/officeDocument/2006/relationships/hyperlink" Target="https://youtu.be/zdDkiRw1P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zAGAmTkZNY" TargetMode="External"/><Relationship Id="rId2" Type="http://schemas.openxmlformats.org/officeDocument/2006/relationships/hyperlink" Target="https://youtu.be/zdDkiRw1P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COMPARISON CHART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325193"/>
              </p:ext>
            </p:extLst>
          </p:nvPr>
        </p:nvGraphicFramePr>
        <p:xfrm>
          <a:off x="457200" y="762000"/>
          <a:ext cx="8229600" cy="631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5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REPLICATE DNA FOR MITOSIS (S STAGE)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MAKE AN MRNA STRAND TO LEAVE THE 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ALLOW MRNA TO ACT AAS A TEMPLATE FOR PROTEIN CONSTRUCTION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CYTOPLASM ON RIBOSOMES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SETS</a:t>
                      </a:r>
                      <a:r>
                        <a:rPr lang="en-US" baseline="0" dirty="0" smtClean="0"/>
                        <a:t> OF IDENTICAL DNA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MRNA STRAND (WITH CODONS)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 HELICASE- UNWINDS</a:t>
                      </a:r>
                    </a:p>
                    <a:p>
                      <a:r>
                        <a:rPr lang="en-US" dirty="0" smtClean="0"/>
                        <a:t>DNA POLYMERASEADDS NUCLEOTIDES)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 POLYMERASE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7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767305"/>
              </p:ext>
            </p:extLst>
          </p:nvPr>
        </p:nvGraphicFramePr>
        <p:xfrm>
          <a:off x="457200" y="304800"/>
          <a:ext cx="8229600" cy="670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8358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PROTEIN PRODUCTION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8661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REPLICATE DNA FOR MITOSIS (S STAGE)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MAKE AN MRNA STRAND TO LEAVE THE 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FORM THE PROTEIN USING THE MRNA TEMPLATE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7959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CYTOPLASM ON RIBOSOMES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7959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SETS</a:t>
                      </a:r>
                      <a:r>
                        <a:rPr lang="en-US" baseline="0" dirty="0" smtClean="0"/>
                        <a:t> OF IDENTICAL DNA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MRNA STRAND (WITH CODONS)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 (CHAIN</a:t>
                      </a:r>
                      <a:r>
                        <a:rPr lang="en-US" baseline="0" dirty="0" smtClean="0"/>
                        <a:t> OF AMINO ACIDS)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3737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 HELICASE- UNWINDS</a:t>
                      </a:r>
                    </a:p>
                    <a:p>
                      <a:r>
                        <a:rPr lang="en-US" dirty="0" smtClean="0"/>
                        <a:t>DNA POLYMERASEADDS NUCLEOTIDES)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 POLYMERASE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tRNA</a:t>
                      </a:r>
                      <a:r>
                        <a:rPr lang="en-US" baseline="0" dirty="0" smtClean="0"/>
                        <a:t> and the RIBOSOME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79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https://youtu.be/zdDkiRw1PdU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https://youtu.be/2zAGAmTkZNY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286477"/>
              </p:ext>
            </p:extLst>
          </p:nvPr>
        </p:nvGraphicFramePr>
        <p:xfrm>
          <a:off x="457200" y="762000"/>
          <a:ext cx="8229600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5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REPLICATE DNA IN PREPARATION FOR MITOSIS (S STAGE)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HELP- I AM LOST!!!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852134"/>
              </p:ext>
            </p:extLst>
          </p:nvPr>
        </p:nvGraphicFramePr>
        <p:xfrm>
          <a:off x="457200" y="762000"/>
          <a:ext cx="82296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5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REPLICATE DNA FOR MITOSIS (S STAGE)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7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794287"/>
              </p:ext>
            </p:extLst>
          </p:nvPr>
        </p:nvGraphicFramePr>
        <p:xfrm>
          <a:off x="457200" y="762000"/>
          <a:ext cx="82296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5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REPLICATE DNA FOR MITOSIS (S STAGE)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SETS</a:t>
                      </a:r>
                      <a:r>
                        <a:rPr lang="en-US" baseline="0" dirty="0" smtClean="0"/>
                        <a:t> OF IDENTICAL DNA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8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431014"/>
              </p:ext>
            </p:extLst>
          </p:nvPr>
        </p:nvGraphicFramePr>
        <p:xfrm>
          <a:off x="457200" y="304800"/>
          <a:ext cx="8229600" cy="620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7842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842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REPLICATE DNA FOR MITOSIS (S STAGE)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3296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3296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SETS</a:t>
                      </a:r>
                      <a:r>
                        <a:rPr lang="en-US" baseline="0" dirty="0" smtClean="0"/>
                        <a:t> OF IDENTICAL DNA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5472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 HELICASE- UNWINDS</a:t>
                      </a:r>
                    </a:p>
                    <a:p>
                      <a:r>
                        <a:rPr lang="en-US" dirty="0" smtClean="0"/>
                        <a:t>DNA POLYMERASE(ADDS NUCLEOTIDES)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32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https://youtu.be/zdDkiRw1PdU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https://youtu.be/2zAGAmTkZNY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7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79989"/>
              </p:ext>
            </p:extLst>
          </p:nvPr>
        </p:nvGraphicFramePr>
        <p:xfrm>
          <a:off x="457200" y="762000"/>
          <a:ext cx="8229600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5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MAKE AN mRNA STRAND – IT CAN LEAVE THE 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0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475786"/>
              </p:ext>
            </p:extLst>
          </p:nvPr>
        </p:nvGraphicFramePr>
        <p:xfrm>
          <a:off x="457200" y="762000"/>
          <a:ext cx="82296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5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MAKE AN MRNA STRAND TO LEAVE THE 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3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473339"/>
              </p:ext>
            </p:extLst>
          </p:nvPr>
        </p:nvGraphicFramePr>
        <p:xfrm>
          <a:off x="457200" y="762000"/>
          <a:ext cx="8229600" cy="609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5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REPLICATE DNA FOR MITOSIS (S STAGE)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MAKE AN MRNA STRAND TO LEAVE THE 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SETS</a:t>
                      </a:r>
                      <a:r>
                        <a:rPr lang="en-US" baseline="0" dirty="0" smtClean="0"/>
                        <a:t> OF IDENTICAL DNA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MRNA STRAND (WITH CODONS)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 HELICASE- UNWINDS</a:t>
                      </a:r>
                    </a:p>
                    <a:p>
                      <a:r>
                        <a:rPr lang="en-US" dirty="0" smtClean="0"/>
                        <a:t>DNA POLYMERASEADDS NUCLEOTIDES)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04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100732"/>
              </p:ext>
            </p:extLst>
          </p:nvPr>
        </p:nvGraphicFramePr>
        <p:xfrm>
          <a:off x="457200" y="762000"/>
          <a:ext cx="8229600" cy="576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255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 REPLICATION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 DOGMA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 EXPRESSION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TRANSCRIPTION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TRANSLATION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REPLICATE DNA FOR MITOSIS (S STAGE)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MAKE AN MRNA STRAND TO LEAVE THE 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SETS</a:t>
                      </a:r>
                      <a:r>
                        <a:rPr lang="en-US" baseline="0" dirty="0" smtClean="0"/>
                        <a:t> OF IDENTICAL DNA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MRNA STRAND (WITH CODONS)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r>
                        <a:rPr lang="en-US" dirty="0" smtClean="0"/>
                        <a:t>ENZYMES INVOLVED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 HELICASE- UNWINDS</a:t>
                      </a:r>
                    </a:p>
                    <a:p>
                      <a:r>
                        <a:rPr lang="en-US" dirty="0" smtClean="0"/>
                        <a:t>DNA POLYMERASEADDS NUCLEOTIDES)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 POLYMERASE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4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431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COMPARISON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7</cp:revision>
  <dcterms:created xsi:type="dcterms:W3CDTF">2016-01-29T16:30:07Z</dcterms:created>
  <dcterms:modified xsi:type="dcterms:W3CDTF">2016-01-29T19:17:31Z</dcterms:modified>
</cp:coreProperties>
</file>