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EE9E-9AD4-4787-834A-63C4D9A9116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F0C5-F1BA-44E3-AE7B-3DA2540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1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EE9E-9AD4-4787-834A-63C4D9A9116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F0C5-F1BA-44E3-AE7B-3DA2540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1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EE9E-9AD4-4787-834A-63C4D9A9116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F0C5-F1BA-44E3-AE7B-3DA2540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7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EE9E-9AD4-4787-834A-63C4D9A9116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F0C5-F1BA-44E3-AE7B-3DA2540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9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EE9E-9AD4-4787-834A-63C4D9A9116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F0C5-F1BA-44E3-AE7B-3DA2540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0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EE9E-9AD4-4787-834A-63C4D9A9116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F0C5-F1BA-44E3-AE7B-3DA2540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4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EE9E-9AD4-4787-834A-63C4D9A9116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F0C5-F1BA-44E3-AE7B-3DA2540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6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EE9E-9AD4-4787-834A-63C4D9A9116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F0C5-F1BA-44E3-AE7B-3DA2540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EE9E-9AD4-4787-834A-63C4D9A9116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F0C5-F1BA-44E3-AE7B-3DA2540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5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EE9E-9AD4-4787-834A-63C4D9A9116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F0C5-F1BA-44E3-AE7B-3DA2540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9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EE9E-9AD4-4787-834A-63C4D9A9116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F0C5-F1BA-44E3-AE7B-3DA2540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0EE9E-9AD4-4787-834A-63C4D9A9116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6F0C5-F1BA-44E3-AE7B-3DA2540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1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microscope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 smtClean="0"/>
              <a:t>on list on page 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Onion skin</a:t>
            </a:r>
          </a:p>
          <a:p>
            <a:r>
              <a:rPr lang="en-US" dirty="0" smtClean="0"/>
              <a:t>Cork</a:t>
            </a:r>
          </a:p>
          <a:p>
            <a:r>
              <a:rPr lang="en-US" dirty="0" smtClean="0"/>
              <a:t>Bamboo</a:t>
            </a:r>
          </a:p>
          <a:p>
            <a:r>
              <a:rPr lang="en-US" dirty="0" smtClean="0"/>
              <a:t>cheek cells stained with methylene blue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6500" dirty="0">
                <a:solidFill>
                  <a:srgbClr val="FF0000"/>
                </a:solidFill>
              </a:rPr>
              <a:t>All under high power</a:t>
            </a:r>
            <a:br>
              <a:rPr lang="en-US" sz="6500" dirty="0">
                <a:solidFill>
                  <a:srgbClr val="FF0000"/>
                </a:solidFill>
              </a:rPr>
            </a:br>
            <a:r>
              <a:rPr lang="en-US" sz="6500" dirty="0" smtClean="0">
                <a:solidFill>
                  <a:srgbClr val="FF0000"/>
                </a:solidFill>
              </a:rPr>
              <a:t>cheek cells </a:t>
            </a:r>
            <a:r>
              <a:rPr lang="en-US" sz="6500" dirty="0">
                <a:solidFill>
                  <a:srgbClr val="FF0000"/>
                </a:solidFill>
              </a:rPr>
              <a:t>on digital microscope</a:t>
            </a:r>
            <a:endParaRPr lang="en-US" sz="65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6186487" cy="610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4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693238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9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914525"/>
            <a:ext cx="226695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5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685800"/>
            <a:ext cx="902208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0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709846" cy="544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8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523875"/>
            <a:ext cx="7115175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4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21</Words>
  <Application>Microsoft Office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Digital microscope</vt:lpstr>
      <vt:lpstr>on list on page 31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microscope</dc:title>
  <dc:creator>Michele Beneducci</dc:creator>
  <cp:lastModifiedBy>Michele Beneducci</cp:lastModifiedBy>
  <cp:revision>5</cp:revision>
  <dcterms:created xsi:type="dcterms:W3CDTF">2014-09-19T13:00:40Z</dcterms:created>
  <dcterms:modified xsi:type="dcterms:W3CDTF">2014-09-19T18:39:17Z</dcterms:modified>
</cp:coreProperties>
</file>